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361" r:id="rId2"/>
    <p:sldId id="430" r:id="rId3"/>
    <p:sldId id="431" r:id="rId4"/>
    <p:sldId id="383" r:id="rId5"/>
    <p:sldId id="391" r:id="rId6"/>
    <p:sldId id="374" r:id="rId7"/>
    <p:sldId id="411" r:id="rId8"/>
    <p:sldId id="393" r:id="rId9"/>
    <p:sldId id="432" r:id="rId10"/>
    <p:sldId id="381" r:id="rId11"/>
    <p:sldId id="370" r:id="rId12"/>
    <p:sldId id="368" r:id="rId13"/>
    <p:sldId id="433" r:id="rId14"/>
    <p:sldId id="394" r:id="rId15"/>
    <p:sldId id="415" r:id="rId16"/>
    <p:sldId id="378" r:id="rId17"/>
    <p:sldId id="434" r:id="rId18"/>
    <p:sldId id="365" r:id="rId19"/>
    <p:sldId id="364" r:id="rId20"/>
    <p:sldId id="367" r:id="rId21"/>
    <p:sldId id="435" r:id="rId22"/>
    <p:sldId id="380" r:id="rId23"/>
    <p:sldId id="413" r:id="rId24"/>
    <p:sldId id="395" r:id="rId25"/>
    <p:sldId id="437"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465"/>
    <a:srgbClr val="FB8B5D"/>
    <a:srgbClr val="36B8BA"/>
    <a:srgbClr val="B9E1FF"/>
    <a:srgbClr val="61BBFF"/>
    <a:srgbClr val="0088EE"/>
    <a:srgbClr val="006BBC"/>
    <a:srgbClr val="0E1A47"/>
    <a:srgbClr val="B3DFD9"/>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95" d="100"/>
          <a:sy n="95" d="100"/>
        </p:scale>
        <p:origin x="1068" y="93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4D6F74-634D-4233-BDBC-8BE3983B5CC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014C58-F077-4946-992F-7E0334E54F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3429000" y="329684"/>
            <a:ext cx="2005014" cy="369332"/>
          </a:xfrm>
          <a:prstGeom prst="rect">
            <a:avLst/>
          </a:prstGeom>
          <a:solidFill>
            <a:schemeClr val="accent1"/>
          </a:solidFill>
        </p:spPr>
        <p:txBody>
          <a:bodyPr wrap="square" rtlCol="0">
            <a:spAutoFit/>
          </a:bodyPr>
          <a:lstStyle/>
          <a:p>
            <a:pPr algn="ctr"/>
            <a:r>
              <a:rPr lang="zh-CN" altLang="en-US" sz="1800" dirty="0">
                <a:solidFill>
                  <a:schemeClr val="bg1"/>
                </a:solidFill>
              </a:rPr>
              <a:t>公司工作概况</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文本框 6"/>
          <p:cNvSpPr txBox="1"/>
          <p:nvPr userDrawn="1"/>
        </p:nvSpPr>
        <p:spPr>
          <a:xfrm>
            <a:off x="3429000" y="329684"/>
            <a:ext cx="2005014" cy="369332"/>
          </a:xfrm>
          <a:prstGeom prst="rect">
            <a:avLst/>
          </a:prstGeom>
          <a:solidFill>
            <a:schemeClr val="accent1"/>
          </a:solidFill>
        </p:spPr>
        <p:txBody>
          <a:bodyPr wrap="square" rtlCol="0">
            <a:spAutoFit/>
          </a:bodyPr>
          <a:lstStyle/>
          <a:p>
            <a:pPr algn="ctr"/>
            <a:r>
              <a:rPr lang="zh-CN" altLang="en-US" sz="1800" dirty="0">
                <a:solidFill>
                  <a:schemeClr val="bg1"/>
                </a:solidFill>
              </a:rPr>
              <a:t>重点工作进度</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文本框 6"/>
          <p:cNvSpPr txBox="1"/>
          <p:nvPr userDrawn="1"/>
        </p:nvSpPr>
        <p:spPr>
          <a:xfrm>
            <a:off x="3429000" y="329684"/>
            <a:ext cx="2005014" cy="369332"/>
          </a:xfrm>
          <a:prstGeom prst="rect">
            <a:avLst/>
          </a:prstGeom>
          <a:solidFill>
            <a:schemeClr val="accent1"/>
          </a:solidFill>
        </p:spPr>
        <p:txBody>
          <a:bodyPr wrap="square" rtlCol="0">
            <a:spAutoFit/>
          </a:bodyPr>
          <a:lstStyle/>
          <a:p>
            <a:pPr algn="ctr"/>
            <a:r>
              <a:rPr lang="zh-CN" altLang="en-US" sz="1800" dirty="0">
                <a:solidFill>
                  <a:schemeClr val="bg1"/>
                </a:solidFill>
              </a:rPr>
              <a:t>主要工作汇报</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文本框 6"/>
          <p:cNvSpPr txBox="1"/>
          <p:nvPr userDrawn="1"/>
        </p:nvSpPr>
        <p:spPr>
          <a:xfrm>
            <a:off x="3429000" y="329684"/>
            <a:ext cx="2005014" cy="369332"/>
          </a:xfrm>
          <a:prstGeom prst="rect">
            <a:avLst/>
          </a:prstGeom>
          <a:solidFill>
            <a:schemeClr val="accent1"/>
          </a:solidFill>
        </p:spPr>
        <p:txBody>
          <a:bodyPr wrap="square" rtlCol="0">
            <a:spAutoFit/>
          </a:bodyPr>
          <a:lstStyle/>
          <a:p>
            <a:pPr algn="ctr"/>
            <a:r>
              <a:rPr lang="zh-CN" altLang="en-US" sz="1800" dirty="0">
                <a:solidFill>
                  <a:schemeClr val="bg1"/>
                </a:solidFill>
              </a:rPr>
              <a:t>工作存在问题</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文本框 6"/>
          <p:cNvSpPr txBox="1"/>
          <p:nvPr userDrawn="1"/>
        </p:nvSpPr>
        <p:spPr>
          <a:xfrm>
            <a:off x="3429000" y="329684"/>
            <a:ext cx="2005014" cy="369332"/>
          </a:xfrm>
          <a:prstGeom prst="rect">
            <a:avLst/>
          </a:prstGeom>
          <a:solidFill>
            <a:schemeClr val="accent1"/>
          </a:solidFill>
        </p:spPr>
        <p:txBody>
          <a:bodyPr wrap="square" rtlCol="0">
            <a:spAutoFit/>
          </a:bodyPr>
          <a:lstStyle/>
          <a:p>
            <a:pPr algn="ctr"/>
            <a:r>
              <a:rPr lang="zh-CN" altLang="en-US" sz="1800" dirty="0">
                <a:solidFill>
                  <a:schemeClr val="bg1"/>
                </a:solidFill>
              </a:rPr>
              <a:t>未来工作规划</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A6865B-EA3B-4EAC-94D8-74430C60C82D}"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606BA-BDB5-42A9-8303-C71C36B1FA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2021/1/10</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任意多边形 16"/>
          <p:cNvSpPr/>
          <p:nvPr/>
        </p:nvSpPr>
        <p:spPr>
          <a:xfrm>
            <a:off x="-1" y="-1"/>
            <a:ext cx="8915399" cy="3686313"/>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1"/>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H="1" flipV="1">
            <a:off x="4343400" y="3158561"/>
            <a:ext cx="4800598" cy="1984936"/>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blipFill dpi="0" rotWithShape="0">
            <a:blip r:embed="rId5"/>
            <a:srcRect/>
            <a:stretch>
              <a:fillRect t="-48000" b="-53000"/>
            </a:stretch>
          </a:blip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1" name="任意多边形 20"/>
          <p:cNvSpPr/>
          <p:nvPr/>
        </p:nvSpPr>
        <p:spPr>
          <a:xfrm flipV="1">
            <a:off x="-1" y="4103768"/>
            <a:ext cx="2514598" cy="1039728"/>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 name="文本框 10"/>
          <p:cNvSpPr txBox="1"/>
          <p:nvPr/>
        </p:nvSpPr>
        <p:spPr>
          <a:xfrm>
            <a:off x="990600" y="1437300"/>
            <a:ext cx="4801314" cy="707886"/>
          </a:xfrm>
          <a:prstGeom prst="rect">
            <a:avLst/>
          </a:prstGeom>
          <a:noFill/>
        </p:spPr>
        <p:txBody>
          <a:bodyPr wrap="none" rtlCol="0">
            <a:spAutoFit/>
          </a:bodyPr>
          <a:lstStyle/>
          <a:p>
            <a:r>
              <a:rPr lang="zh-CN" altLang="en-US" sz="4000" b="1" dirty="0">
                <a:solidFill>
                  <a:schemeClr val="bg1"/>
                </a:solidFill>
                <a:latin typeface="+mn-ea"/>
              </a:rPr>
              <a:t>市场部年中总结计划</a:t>
            </a:r>
          </a:p>
        </p:txBody>
      </p:sp>
      <p:sp>
        <p:nvSpPr>
          <p:cNvPr id="12" name="文本框 11"/>
          <p:cNvSpPr txBox="1"/>
          <p:nvPr/>
        </p:nvSpPr>
        <p:spPr>
          <a:xfrm>
            <a:off x="1053829" y="2016784"/>
            <a:ext cx="4161897" cy="430887"/>
          </a:xfrm>
          <a:prstGeom prst="rect">
            <a:avLst/>
          </a:prstGeom>
          <a:noFill/>
        </p:spPr>
        <p:txBody>
          <a:bodyPr wrap="square" rtlCol="0">
            <a:spAutoFit/>
          </a:bodyPr>
          <a:lstStyle/>
          <a:p>
            <a:r>
              <a:rPr lang="en-US" altLang="zh-CN" sz="1100" dirty="0">
                <a:solidFill>
                  <a:schemeClr val="bg1"/>
                </a:solidFill>
                <a:latin typeface="+mn-ea"/>
              </a:rPr>
              <a:t>Brief business team report Brief business team report Brief business report Brief business team report</a:t>
            </a:r>
            <a:endParaRPr lang="zh-CN" altLang="en-US" sz="1100" dirty="0">
              <a:solidFill>
                <a:schemeClr val="bg1"/>
              </a:solidFill>
              <a:latin typeface="+mn-ea"/>
            </a:endParaRPr>
          </a:p>
        </p:txBody>
      </p:sp>
      <p:sp>
        <p:nvSpPr>
          <p:cNvPr id="18" name="文本框 17"/>
          <p:cNvSpPr txBox="1"/>
          <p:nvPr/>
        </p:nvSpPr>
        <p:spPr>
          <a:xfrm>
            <a:off x="1024726" y="819150"/>
            <a:ext cx="1701800" cy="875665"/>
          </a:xfrm>
          <a:prstGeom prst="rect">
            <a:avLst/>
          </a:prstGeom>
          <a:noFill/>
        </p:spPr>
        <p:txBody>
          <a:bodyPr wrap="none" rtlCol="0">
            <a:spAutoFit/>
          </a:bodyPr>
          <a:lstStyle/>
          <a:p>
            <a:r>
              <a:rPr lang="en-US" altLang="zh-CN" sz="5100" dirty="0">
                <a:solidFill>
                  <a:schemeClr val="bg1"/>
                </a:solidFill>
                <a:latin typeface="+mn-ea"/>
              </a:rPr>
              <a:t>2021</a:t>
            </a:r>
            <a:endParaRPr lang="zh-CN" altLang="en-US" sz="5100" dirty="0">
              <a:solidFill>
                <a:schemeClr val="bg1"/>
              </a:solidFill>
              <a:latin typeface="+mn-ea"/>
            </a:endParaRPr>
          </a:p>
        </p:txBody>
      </p:sp>
      <p:sp>
        <p:nvSpPr>
          <p:cNvPr id="10" name="矩形 9"/>
          <p:cNvSpPr/>
          <p:nvPr/>
        </p:nvSpPr>
        <p:spPr>
          <a:xfrm>
            <a:off x="2592013" y="1172685"/>
            <a:ext cx="2470869" cy="384721"/>
          </a:xfrm>
          <a:prstGeom prst="rect">
            <a:avLst/>
          </a:prstGeom>
        </p:spPr>
        <p:txBody>
          <a:bodyPr wrap="none">
            <a:spAutoFit/>
          </a:bodyPr>
          <a:lstStyle/>
          <a:p>
            <a:r>
              <a:rPr lang="zh-CN" altLang="en-US" sz="1900" dirty="0">
                <a:solidFill>
                  <a:schemeClr val="bg1"/>
                </a:solidFill>
              </a:rPr>
              <a:t>COMPANY REPORT</a:t>
            </a:r>
          </a:p>
        </p:txBody>
      </p:sp>
      <p:sp>
        <p:nvSpPr>
          <p:cNvPr id="28" name="文本框 27"/>
          <p:cNvSpPr txBox="1"/>
          <p:nvPr/>
        </p:nvSpPr>
        <p:spPr>
          <a:xfrm>
            <a:off x="1117700" y="2406028"/>
            <a:ext cx="1569660" cy="276999"/>
          </a:xfrm>
          <a:prstGeom prst="rect">
            <a:avLst/>
          </a:prstGeom>
          <a:solidFill>
            <a:schemeClr val="bg1"/>
          </a:solidFill>
        </p:spPr>
        <p:txBody>
          <a:bodyPr wrap="none" rtlCol="0">
            <a:spAutoFit/>
          </a:bodyPr>
          <a:lstStyle/>
          <a:p>
            <a:r>
              <a:rPr lang="zh-CN" altLang="en-US" sz="1200" spc="600" dirty="0">
                <a:solidFill>
                  <a:schemeClr val="accent1"/>
                </a:solidFill>
                <a:latin typeface="+mn-ea"/>
              </a:rPr>
              <a:t>诚信赢得未来</a:t>
            </a:r>
          </a:p>
        </p:txBody>
      </p:sp>
      <p:grpSp>
        <p:nvGrpSpPr>
          <p:cNvPr id="3" name="组合 2"/>
          <p:cNvGrpSpPr/>
          <p:nvPr/>
        </p:nvGrpSpPr>
        <p:grpSpPr>
          <a:xfrm>
            <a:off x="6008576" y="1305137"/>
            <a:ext cx="1939669" cy="1595810"/>
            <a:chOff x="6008576" y="1305137"/>
            <a:chExt cx="1939669" cy="1595810"/>
          </a:xfrm>
        </p:grpSpPr>
        <p:sp>
          <p:nvSpPr>
            <p:cNvPr id="8" name="椭圆 7"/>
            <p:cNvSpPr/>
            <p:nvPr/>
          </p:nvSpPr>
          <p:spPr>
            <a:xfrm flipH="1">
              <a:off x="7426560" y="1305137"/>
              <a:ext cx="521685" cy="52168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6804719" y="1884343"/>
              <a:ext cx="521685" cy="52168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6008713" y="2379262"/>
              <a:ext cx="521685" cy="52168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37456" y="1418702"/>
              <a:ext cx="492443" cy="276999"/>
            </a:xfrm>
            <a:prstGeom prst="rect">
              <a:avLst/>
            </a:prstGeom>
            <a:noFill/>
          </p:spPr>
          <p:txBody>
            <a:bodyPr wrap="none" rtlCol="0">
              <a:spAutoFit/>
            </a:bodyPr>
            <a:lstStyle/>
            <a:p>
              <a:r>
                <a:rPr lang="zh-CN" altLang="en-US" sz="1200" dirty="0">
                  <a:solidFill>
                    <a:schemeClr val="accent1"/>
                  </a:solidFill>
                  <a:latin typeface="+mn-ea"/>
                </a:rPr>
                <a:t>卓越</a:t>
              </a:r>
            </a:p>
          </p:txBody>
        </p:sp>
        <p:sp>
          <p:nvSpPr>
            <p:cNvPr id="20" name="文本框 19"/>
            <p:cNvSpPr txBox="1"/>
            <p:nvPr/>
          </p:nvSpPr>
          <p:spPr>
            <a:xfrm>
              <a:off x="6804719" y="2006685"/>
              <a:ext cx="492443" cy="276999"/>
            </a:xfrm>
            <a:prstGeom prst="rect">
              <a:avLst/>
            </a:prstGeom>
            <a:noFill/>
          </p:spPr>
          <p:txBody>
            <a:bodyPr wrap="none" rtlCol="0">
              <a:spAutoFit/>
            </a:bodyPr>
            <a:lstStyle/>
            <a:p>
              <a:r>
                <a:rPr lang="zh-CN" altLang="en-US" sz="1200" dirty="0">
                  <a:solidFill>
                    <a:schemeClr val="accent1"/>
                  </a:solidFill>
                  <a:latin typeface="+mn-ea"/>
                </a:rPr>
                <a:t>品牌</a:t>
              </a:r>
            </a:p>
          </p:txBody>
        </p:sp>
        <p:sp>
          <p:nvSpPr>
            <p:cNvPr id="22" name="文本框 21"/>
            <p:cNvSpPr txBox="1"/>
            <p:nvPr/>
          </p:nvSpPr>
          <p:spPr>
            <a:xfrm>
              <a:off x="6008576" y="2493278"/>
              <a:ext cx="492443" cy="276999"/>
            </a:xfrm>
            <a:prstGeom prst="rect">
              <a:avLst/>
            </a:prstGeom>
            <a:noFill/>
          </p:spPr>
          <p:txBody>
            <a:bodyPr wrap="none" rtlCol="0">
              <a:spAutoFit/>
            </a:bodyPr>
            <a:lstStyle/>
            <a:p>
              <a:r>
                <a:rPr lang="zh-CN" altLang="en-US" sz="1200" dirty="0">
                  <a:solidFill>
                    <a:schemeClr val="accent1"/>
                  </a:solidFill>
                  <a:latin typeface="+mn-ea"/>
                </a:rPr>
                <a:t>力量</a:t>
              </a:r>
            </a:p>
          </p:txBody>
        </p:sp>
      </p:grpSp>
      <p:pic>
        <p:nvPicPr>
          <p:cNvPr id="4" name="pd-5b7683f2084831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900" y="556095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2" presetClass="entr" presetSubtype="1"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0-#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3" presetClass="entr" presetSubtype="288"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4/3*#ppt_w"/>
                                          </p:val>
                                        </p:tav>
                                        <p:tav tm="100000">
                                          <p:val>
                                            <p:strVal val="#ppt_w"/>
                                          </p:val>
                                        </p:tav>
                                      </p:tavLst>
                                    </p:anim>
                                    <p:anim calcmode="lin" valueType="num">
                                      <p:cBhvr>
                                        <p:cTn id="37" dur="1000" fill="hold"/>
                                        <p:tgtEl>
                                          <p:spTgt spid="11"/>
                                        </p:tgtEl>
                                        <p:attrNameLst>
                                          <p:attrName>ppt_h</p:attrName>
                                        </p:attrNameLst>
                                      </p:cBhvr>
                                      <p:tavLst>
                                        <p:tav tm="0">
                                          <p:val>
                                            <p:strVal val="4/3*#ppt_h"/>
                                          </p:val>
                                        </p:tav>
                                        <p:tav tm="100000">
                                          <p:val>
                                            <p:strVal val="#ppt_h"/>
                                          </p:val>
                                        </p:tav>
                                      </p:tavLst>
                                    </p:anim>
                                  </p:childTnLst>
                                </p:cTn>
                              </p:par>
                            </p:childTnLst>
                          </p:cTn>
                        </p:par>
                        <p:par>
                          <p:cTn id="38" fill="hold">
                            <p:stCondLst>
                              <p:cond delay="2799"/>
                            </p:stCondLst>
                            <p:childTnLst>
                              <p:par>
                                <p:cTn id="39" presetID="14"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par>
                          <p:cTn id="42" fill="hold">
                            <p:stCondLst>
                              <p:cond delay="3299"/>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4"/>
                </p:tgtEl>
              </p:cMediaNode>
            </p:audio>
          </p:childTnLst>
        </p:cTn>
      </p:par>
    </p:tnLst>
    <p:bldLst>
      <p:bldP spid="17" grpId="0" animBg="1"/>
      <p:bldP spid="19" grpId="0" animBg="1"/>
      <p:bldP spid="21" grpId="0" animBg="1"/>
      <p:bldP spid="11" grpId="0"/>
      <p:bldP spid="12" grpId="0"/>
      <p:bldP spid="18" grpId="0"/>
      <p:bldP spid="10" grpId="0"/>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971768" y="1194314"/>
            <a:ext cx="1741539" cy="553998"/>
          </a:xfrm>
          <a:prstGeom prst="rect">
            <a:avLst/>
          </a:prstGeom>
          <a:noFill/>
        </p:spPr>
        <p:txBody>
          <a:bodyPr wrap="square" lIns="0" tIns="0" rIns="0" bIns="0" rtlCol="0">
            <a:spAutoFit/>
          </a:bodyPr>
          <a:lstStyle/>
          <a:p>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sp>
        <p:nvSpPr>
          <p:cNvPr id="21" name="TextBox 20"/>
          <p:cNvSpPr txBox="1"/>
          <p:nvPr/>
        </p:nvSpPr>
        <p:spPr>
          <a:xfrm>
            <a:off x="1133998" y="2027381"/>
            <a:ext cx="1741539" cy="553998"/>
          </a:xfrm>
          <a:prstGeom prst="rect">
            <a:avLst/>
          </a:prstGeom>
          <a:noFill/>
        </p:spPr>
        <p:txBody>
          <a:bodyPr wrap="square" lIns="0" tIns="0" rIns="0" bIns="0" rtlCol="0">
            <a:spAutoFit/>
          </a:bodyPr>
          <a:lstStyle/>
          <a:p>
            <a:pPr algn="r"/>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sp>
        <p:nvSpPr>
          <p:cNvPr id="22" name="TextBox 21"/>
          <p:cNvSpPr txBox="1"/>
          <p:nvPr/>
        </p:nvSpPr>
        <p:spPr>
          <a:xfrm>
            <a:off x="1133998" y="3714989"/>
            <a:ext cx="1741539" cy="553998"/>
          </a:xfrm>
          <a:prstGeom prst="rect">
            <a:avLst/>
          </a:prstGeom>
          <a:noFill/>
        </p:spPr>
        <p:txBody>
          <a:bodyPr wrap="square" lIns="0" tIns="0" rIns="0" bIns="0" rtlCol="0">
            <a:spAutoFit/>
          </a:bodyPr>
          <a:lstStyle/>
          <a:p>
            <a:pPr algn="r"/>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sp>
        <p:nvSpPr>
          <p:cNvPr id="23" name="TextBox 22"/>
          <p:cNvSpPr txBox="1"/>
          <p:nvPr/>
        </p:nvSpPr>
        <p:spPr>
          <a:xfrm>
            <a:off x="5971768" y="2871185"/>
            <a:ext cx="1741539" cy="553998"/>
          </a:xfrm>
          <a:prstGeom prst="rect">
            <a:avLst/>
          </a:prstGeom>
          <a:noFill/>
        </p:spPr>
        <p:txBody>
          <a:bodyPr wrap="square" lIns="0" tIns="0" rIns="0" bIns="0" rtlCol="0">
            <a:spAutoFit/>
          </a:bodyPr>
          <a:lstStyle/>
          <a:p>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grpSp>
        <p:nvGrpSpPr>
          <p:cNvPr id="6" name="Group 5"/>
          <p:cNvGrpSpPr/>
          <p:nvPr/>
        </p:nvGrpSpPr>
        <p:grpSpPr>
          <a:xfrm>
            <a:off x="4169624" y="1089171"/>
            <a:ext cx="1642110" cy="659143"/>
            <a:chOff x="5693611" y="1927714"/>
            <a:chExt cx="2189480" cy="878857"/>
          </a:xfrm>
        </p:grpSpPr>
        <p:grpSp>
          <p:nvGrpSpPr>
            <p:cNvPr id="4" name="Group 3"/>
            <p:cNvGrpSpPr/>
            <p:nvPr/>
          </p:nvGrpSpPr>
          <p:grpSpPr>
            <a:xfrm>
              <a:off x="5693611" y="1927714"/>
              <a:ext cx="2189480" cy="878857"/>
              <a:chOff x="6556634" y="3024592"/>
              <a:chExt cx="2756416" cy="1106425"/>
            </a:xfrm>
          </p:grpSpPr>
          <p:sp>
            <p:nvSpPr>
              <p:cNvPr id="5" name="Freeform 4"/>
              <p:cNvSpPr/>
              <p:nvPr/>
            </p:nvSpPr>
            <p:spPr>
              <a:xfrm>
                <a:off x="6556634" y="3024592"/>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endParaRPr>
              </a:p>
            </p:txBody>
          </p:sp>
          <p:sp>
            <p:nvSpPr>
              <p:cNvPr id="7" name="TextBox 6"/>
              <p:cNvSpPr txBox="1"/>
              <p:nvPr/>
            </p:nvSpPr>
            <p:spPr>
              <a:xfrm>
                <a:off x="7430984" y="3387587"/>
                <a:ext cx="1666127" cy="426219"/>
              </a:xfrm>
              <a:prstGeom prst="rect">
                <a:avLst/>
              </a:prstGeom>
              <a:noFill/>
            </p:spPr>
            <p:txBody>
              <a:bodyPr wrap="none" rtlCol="0">
                <a:spAutoFit/>
              </a:bodyPr>
              <a:lstStyle/>
              <a:p>
                <a:pPr algn="ctr"/>
                <a:r>
                  <a:rPr lang="zh-CN" altLang="en-US" sz="1050" b="1" dirty="0">
                    <a:solidFill>
                      <a:schemeClr val="bg1"/>
                    </a:solidFill>
                    <a:latin typeface="+mj-lt"/>
                  </a:rPr>
                  <a:t>点击添加内容</a:t>
                </a:r>
                <a:endParaRPr lang="en-GB" sz="1500" b="1" dirty="0">
                  <a:solidFill>
                    <a:schemeClr val="bg1"/>
                  </a:solidFill>
                  <a:latin typeface="+mj-lt"/>
                </a:endParaRPr>
              </a:p>
            </p:txBody>
          </p:sp>
        </p:grpSp>
        <p:grpSp>
          <p:nvGrpSpPr>
            <p:cNvPr id="24" name="Group 23"/>
            <p:cNvGrpSpPr/>
            <p:nvPr/>
          </p:nvGrpSpPr>
          <p:grpSpPr>
            <a:xfrm>
              <a:off x="5888162" y="2134970"/>
              <a:ext cx="464344" cy="464344"/>
              <a:chOff x="3510757" y="2582069"/>
              <a:chExt cx="464344" cy="464344"/>
            </a:xfrm>
            <a:solidFill>
              <a:schemeClr val="bg1"/>
            </a:solidFill>
          </p:grpSpPr>
          <p:sp>
            <p:nvSpPr>
              <p:cNvPr id="25"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sp>
            <p:nvSpPr>
              <p:cNvPr id="26"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05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3144749" y="1922236"/>
            <a:ext cx="1642110" cy="659143"/>
            <a:chOff x="4327110" y="3038468"/>
            <a:chExt cx="2189480" cy="878857"/>
          </a:xfrm>
        </p:grpSpPr>
        <p:grpSp>
          <p:nvGrpSpPr>
            <p:cNvPr id="8" name="Group 7"/>
            <p:cNvGrpSpPr/>
            <p:nvPr/>
          </p:nvGrpSpPr>
          <p:grpSpPr>
            <a:xfrm>
              <a:off x="4327110" y="3038468"/>
              <a:ext cx="2189480" cy="878857"/>
              <a:chOff x="8794640" y="1918167"/>
              <a:chExt cx="2756416" cy="1106425"/>
            </a:xfrm>
          </p:grpSpPr>
          <p:sp>
            <p:nvSpPr>
              <p:cNvPr id="9" name="Freeform 8"/>
              <p:cNvSpPr/>
              <p:nvPr/>
            </p:nvSpPr>
            <p:spPr>
              <a:xfrm flipH="1">
                <a:off x="8794640" y="1918167"/>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endParaRPr>
              </a:p>
            </p:txBody>
          </p:sp>
          <p:sp>
            <p:nvSpPr>
              <p:cNvPr id="11" name="TextBox 10"/>
              <p:cNvSpPr txBox="1"/>
              <p:nvPr/>
            </p:nvSpPr>
            <p:spPr>
              <a:xfrm>
                <a:off x="9053081" y="2288648"/>
                <a:ext cx="1666127" cy="426219"/>
              </a:xfrm>
              <a:prstGeom prst="rect">
                <a:avLst/>
              </a:prstGeom>
              <a:noFill/>
            </p:spPr>
            <p:txBody>
              <a:bodyPr wrap="none" rtlCol="0">
                <a:spAutoFit/>
              </a:bodyPr>
              <a:lstStyle/>
              <a:p>
                <a:pPr algn="ctr"/>
                <a:r>
                  <a:rPr lang="zh-CN" altLang="en-US" sz="1050" b="1" dirty="0">
                    <a:solidFill>
                      <a:schemeClr val="bg1"/>
                    </a:solidFill>
                    <a:latin typeface="+mj-lt"/>
                  </a:rPr>
                  <a:t>点击添加内容</a:t>
                </a:r>
                <a:endParaRPr lang="en-US" sz="1050" b="1" dirty="0">
                  <a:solidFill>
                    <a:schemeClr val="bg1"/>
                  </a:solidFill>
                  <a:latin typeface="+mj-lt"/>
                </a:endParaRPr>
              </a:p>
            </p:txBody>
          </p:sp>
        </p:grpSp>
        <p:grpSp>
          <p:nvGrpSpPr>
            <p:cNvPr id="27" name="Group 26"/>
            <p:cNvGrpSpPr/>
            <p:nvPr/>
          </p:nvGrpSpPr>
          <p:grpSpPr>
            <a:xfrm>
              <a:off x="5841873" y="3271220"/>
              <a:ext cx="468814" cy="469615"/>
              <a:chOff x="7275629" y="3973834"/>
              <a:chExt cx="464344" cy="465138"/>
            </a:xfrm>
            <a:solidFill>
              <a:schemeClr val="bg1"/>
            </a:solidFill>
          </p:grpSpPr>
          <p:sp>
            <p:nvSpPr>
              <p:cNvPr id="2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2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3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3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3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3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grpSp>
      </p:grpSp>
      <p:grpSp>
        <p:nvGrpSpPr>
          <p:cNvPr id="14" name="Group 13"/>
          <p:cNvGrpSpPr/>
          <p:nvPr/>
        </p:nvGrpSpPr>
        <p:grpSpPr>
          <a:xfrm>
            <a:off x="4169624" y="2766040"/>
            <a:ext cx="1642110" cy="659143"/>
            <a:chOff x="5693611" y="4163540"/>
            <a:chExt cx="2189480" cy="878857"/>
          </a:xfrm>
        </p:grpSpPr>
        <p:grpSp>
          <p:nvGrpSpPr>
            <p:cNvPr id="16" name="Group 15"/>
            <p:cNvGrpSpPr/>
            <p:nvPr/>
          </p:nvGrpSpPr>
          <p:grpSpPr>
            <a:xfrm>
              <a:off x="5693611" y="4163540"/>
              <a:ext cx="2189480" cy="878857"/>
              <a:chOff x="6556634" y="3024592"/>
              <a:chExt cx="2756416" cy="1106425"/>
            </a:xfrm>
          </p:grpSpPr>
          <p:sp>
            <p:nvSpPr>
              <p:cNvPr id="17" name="Freeform 16"/>
              <p:cNvSpPr/>
              <p:nvPr/>
            </p:nvSpPr>
            <p:spPr>
              <a:xfrm>
                <a:off x="6556634" y="3024592"/>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endParaRPr>
              </a:p>
            </p:txBody>
          </p:sp>
          <p:sp>
            <p:nvSpPr>
              <p:cNvPr id="19" name="TextBox 18"/>
              <p:cNvSpPr txBox="1"/>
              <p:nvPr/>
            </p:nvSpPr>
            <p:spPr>
              <a:xfrm>
                <a:off x="7430984" y="3387587"/>
                <a:ext cx="1666127" cy="426219"/>
              </a:xfrm>
              <a:prstGeom prst="rect">
                <a:avLst/>
              </a:prstGeom>
              <a:noFill/>
            </p:spPr>
            <p:txBody>
              <a:bodyPr wrap="none" rtlCol="0">
                <a:spAutoFit/>
              </a:bodyPr>
              <a:lstStyle/>
              <a:p>
                <a:pPr algn="ctr"/>
                <a:r>
                  <a:rPr lang="zh-CN" altLang="en-US" sz="1050" b="1" dirty="0">
                    <a:solidFill>
                      <a:schemeClr val="bg1"/>
                    </a:solidFill>
                    <a:latin typeface="+mj-lt"/>
                  </a:rPr>
                  <a:t>点击添加内容</a:t>
                </a:r>
                <a:endParaRPr lang="en-GB" sz="1050" b="1" dirty="0">
                  <a:solidFill>
                    <a:schemeClr val="bg1"/>
                  </a:solidFill>
                  <a:latin typeface="+mj-lt"/>
                </a:endParaRPr>
              </a:p>
            </p:txBody>
          </p:sp>
        </p:grpSp>
        <p:grpSp>
          <p:nvGrpSpPr>
            <p:cNvPr id="34" name="Group 33"/>
            <p:cNvGrpSpPr/>
            <p:nvPr/>
          </p:nvGrpSpPr>
          <p:grpSpPr>
            <a:xfrm>
              <a:off x="5908295" y="4404673"/>
              <a:ext cx="423319" cy="396590"/>
              <a:chOff x="5368132" y="3540125"/>
              <a:chExt cx="465138" cy="435769"/>
            </a:xfrm>
            <a:solidFill>
              <a:schemeClr val="bg1"/>
            </a:solidFill>
          </p:grpSpPr>
          <p:sp>
            <p:nvSpPr>
              <p:cNvPr id="3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825">
                  <a:solidFill>
                    <a:schemeClr val="bg1"/>
                  </a:solidFill>
                  <a:effectLst>
                    <a:outerShdw blurRad="38100" dist="38100" dir="2700000" algn="tl">
                      <a:srgbClr val="000000"/>
                    </a:outerShdw>
                  </a:effectLst>
                  <a:latin typeface="Gill Sans" charset="0"/>
                  <a:sym typeface="Gill Sans" charset="0"/>
                </a:endParaRPr>
              </a:p>
            </p:txBody>
          </p:sp>
          <p:sp>
            <p:nvSpPr>
              <p:cNvPr id="3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825">
                  <a:solidFill>
                    <a:schemeClr val="bg1"/>
                  </a:solidFill>
                  <a:effectLst>
                    <a:outerShdw blurRad="38100" dist="38100" dir="2700000" algn="tl">
                      <a:srgbClr val="000000"/>
                    </a:outerShdw>
                  </a:effectLst>
                  <a:latin typeface="Gill Sans" charset="0"/>
                  <a:sym typeface="Gill Sans" charset="0"/>
                </a:endParaRPr>
              </a:p>
            </p:txBody>
          </p:sp>
        </p:grpSp>
      </p:grpSp>
      <p:grpSp>
        <p:nvGrpSpPr>
          <p:cNvPr id="18" name="Group 17"/>
          <p:cNvGrpSpPr/>
          <p:nvPr/>
        </p:nvGrpSpPr>
        <p:grpSpPr>
          <a:xfrm>
            <a:off x="3144749" y="3609844"/>
            <a:ext cx="1642110" cy="659143"/>
            <a:chOff x="4327110" y="5288612"/>
            <a:chExt cx="2189480" cy="878857"/>
          </a:xfrm>
        </p:grpSpPr>
        <p:grpSp>
          <p:nvGrpSpPr>
            <p:cNvPr id="12" name="Group 11"/>
            <p:cNvGrpSpPr/>
            <p:nvPr/>
          </p:nvGrpSpPr>
          <p:grpSpPr>
            <a:xfrm>
              <a:off x="4327110" y="5288612"/>
              <a:ext cx="2189480" cy="878857"/>
              <a:chOff x="8794640" y="1918167"/>
              <a:chExt cx="2756416" cy="1106425"/>
            </a:xfrm>
          </p:grpSpPr>
          <p:sp>
            <p:nvSpPr>
              <p:cNvPr id="13" name="Freeform 12"/>
              <p:cNvSpPr/>
              <p:nvPr/>
            </p:nvSpPr>
            <p:spPr>
              <a:xfrm flipH="1">
                <a:off x="8794640" y="1918167"/>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endParaRPr>
              </a:p>
            </p:txBody>
          </p:sp>
          <p:sp>
            <p:nvSpPr>
              <p:cNvPr id="15" name="TextBox 14"/>
              <p:cNvSpPr txBox="1"/>
              <p:nvPr/>
            </p:nvSpPr>
            <p:spPr>
              <a:xfrm>
                <a:off x="9053081" y="2288648"/>
                <a:ext cx="1666127" cy="426219"/>
              </a:xfrm>
              <a:prstGeom prst="rect">
                <a:avLst/>
              </a:prstGeom>
              <a:noFill/>
            </p:spPr>
            <p:txBody>
              <a:bodyPr wrap="none" rtlCol="0">
                <a:spAutoFit/>
              </a:bodyPr>
              <a:lstStyle/>
              <a:p>
                <a:pPr algn="ctr"/>
                <a:r>
                  <a:rPr lang="zh-CN" altLang="en-US" sz="1050" b="1" dirty="0">
                    <a:solidFill>
                      <a:schemeClr val="bg1"/>
                    </a:solidFill>
                    <a:latin typeface="+mj-lt"/>
                  </a:rPr>
                  <a:t>点击添加内容</a:t>
                </a:r>
                <a:endParaRPr lang="en-US" sz="1050" b="1" dirty="0">
                  <a:solidFill>
                    <a:schemeClr val="bg1"/>
                  </a:solidFill>
                  <a:latin typeface="+mj-lt"/>
                </a:endParaRPr>
              </a:p>
            </p:txBody>
          </p:sp>
        </p:grpSp>
        <p:grpSp>
          <p:nvGrpSpPr>
            <p:cNvPr id="37" name="Group 36"/>
            <p:cNvGrpSpPr/>
            <p:nvPr/>
          </p:nvGrpSpPr>
          <p:grpSpPr>
            <a:xfrm>
              <a:off x="5928501" y="5550950"/>
              <a:ext cx="309982" cy="354179"/>
              <a:chOff x="9162373" y="3045147"/>
              <a:chExt cx="406400" cy="464344"/>
            </a:xfrm>
            <a:solidFill>
              <a:schemeClr val="bg1"/>
            </a:solidFill>
          </p:grpSpPr>
          <p:sp>
            <p:nvSpPr>
              <p:cNvPr id="3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3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4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sp>
            <p:nvSpPr>
              <p:cNvPr id="4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500">
                  <a:solidFill>
                    <a:schemeClr val="tx2">
                      <a:lumMod val="60000"/>
                      <a:lumOff val="40000"/>
                    </a:schemeClr>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Right)">
                                      <p:cBhvr>
                                        <p:cTn id="11" dur="500"/>
                                        <p:tgtEl>
                                          <p:spTgt spid="2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trips(downLeft)">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Right)">
                                      <p:cBhvr>
                                        <p:cTn id="27" dur="500"/>
                                        <p:tgtEl>
                                          <p:spTgt spid="2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trips(downLeft)">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3238501" y="1563292"/>
            <a:ext cx="2664619" cy="2645569"/>
            <a:chOff x="2720" y="1313"/>
            <a:chExt cx="2238" cy="2222"/>
          </a:xfrm>
        </p:grpSpPr>
        <p:sp>
          <p:nvSpPr>
            <p:cNvPr id="9" name="Freeform 5"/>
            <p:cNvSpPr/>
            <p:nvPr/>
          </p:nvSpPr>
          <p:spPr bwMode="auto">
            <a:xfrm>
              <a:off x="3706" y="1322"/>
              <a:ext cx="1150" cy="751"/>
            </a:xfrm>
            <a:custGeom>
              <a:avLst/>
              <a:gdLst>
                <a:gd name="T0" fmla="*/ 485 w 485"/>
                <a:gd name="T1" fmla="*/ 270 h 317"/>
                <a:gd name="T2" fmla="*/ 317 w 485"/>
                <a:gd name="T3" fmla="*/ 184 h 317"/>
                <a:gd name="T4" fmla="*/ 249 w 485"/>
                <a:gd name="T5" fmla="*/ 317 h 317"/>
                <a:gd name="T6" fmla="*/ 94 w 485"/>
                <a:gd name="T7" fmla="*/ 225 h 317"/>
                <a:gd name="T8" fmla="*/ 0 w 485"/>
                <a:gd name="T9" fmla="*/ 129 h 317"/>
                <a:gd name="T10" fmla="*/ 131 w 485"/>
                <a:gd name="T11" fmla="*/ 0 h 317"/>
                <a:gd name="T12" fmla="*/ 485 w 485"/>
                <a:gd name="T13" fmla="*/ 270 h 317"/>
              </a:gdLst>
              <a:ahLst/>
              <a:cxnLst>
                <a:cxn ang="0">
                  <a:pos x="T0" y="T1"/>
                </a:cxn>
                <a:cxn ang="0">
                  <a:pos x="T2" y="T3"/>
                </a:cxn>
                <a:cxn ang="0">
                  <a:pos x="T4" y="T5"/>
                </a:cxn>
                <a:cxn ang="0">
                  <a:pos x="T6" y="T7"/>
                </a:cxn>
                <a:cxn ang="0">
                  <a:pos x="T8" y="T9"/>
                </a:cxn>
                <a:cxn ang="0">
                  <a:pos x="T10" y="T11"/>
                </a:cxn>
                <a:cxn ang="0">
                  <a:pos x="T12" y="T13"/>
                </a:cxn>
              </a:cxnLst>
              <a:rect l="0" t="0" r="r" b="b"/>
              <a:pathLst>
                <a:path w="485" h="317">
                  <a:moveTo>
                    <a:pt x="485" y="270"/>
                  </a:moveTo>
                  <a:cubicBezTo>
                    <a:pt x="317" y="184"/>
                    <a:pt x="317" y="184"/>
                    <a:pt x="317" y="184"/>
                  </a:cubicBezTo>
                  <a:cubicBezTo>
                    <a:pt x="249" y="317"/>
                    <a:pt x="249" y="317"/>
                    <a:pt x="249" y="317"/>
                  </a:cubicBezTo>
                  <a:cubicBezTo>
                    <a:pt x="212" y="269"/>
                    <a:pt x="157" y="235"/>
                    <a:pt x="94" y="225"/>
                  </a:cubicBezTo>
                  <a:cubicBezTo>
                    <a:pt x="0" y="129"/>
                    <a:pt x="0" y="129"/>
                    <a:pt x="0" y="129"/>
                  </a:cubicBezTo>
                  <a:cubicBezTo>
                    <a:pt x="131" y="0"/>
                    <a:pt x="131" y="0"/>
                    <a:pt x="131" y="0"/>
                  </a:cubicBezTo>
                  <a:cubicBezTo>
                    <a:pt x="289" y="25"/>
                    <a:pt x="421" y="129"/>
                    <a:pt x="485"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6"/>
            <p:cNvSpPr/>
            <p:nvPr/>
          </p:nvSpPr>
          <p:spPr bwMode="auto">
            <a:xfrm>
              <a:off x="4389" y="2028"/>
              <a:ext cx="569" cy="903"/>
            </a:xfrm>
            <a:custGeom>
              <a:avLst/>
              <a:gdLst>
                <a:gd name="T0" fmla="*/ 240 w 240"/>
                <a:gd name="T1" fmla="*/ 168 h 381"/>
                <a:gd name="T2" fmla="*/ 189 w 240"/>
                <a:gd name="T3" fmla="*/ 381 h 381"/>
                <a:gd name="T4" fmla="*/ 176 w 240"/>
                <a:gd name="T5" fmla="*/ 228 h 381"/>
                <a:gd name="T6" fmla="*/ 0 w 240"/>
                <a:gd name="T7" fmla="*/ 243 h 381"/>
                <a:gd name="T8" fmla="*/ 12 w 240"/>
                <a:gd name="T9" fmla="*/ 168 h 381"/>
                <a:gd name="T10" fmla="*/ 7 w 240"/>
                <a:gd name="T11" fmla="*/ 117 h 381"/>
                <a:gd name="T12" fmla="*/ 66 w 240"/>
                <a:gd name="T13" fmla="*/ 0 h 381"/>
                <a:gd name="T14" fmla="*/ 233 w 240"/>
                <a:gd name="T15" fmla="*/ 86 h 381"/>
                <a:gd name="T16" fmla="*/ 240 w 240"/>
                <a:gd name="T17" fmla="*/ 16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81">
                  <a:moveTo>
                    <a:pt x="240" y="168"/>
                  </a:moveTo>
                  <a:cubicBezTo>
                    <a:pt x="240" y="245"/>
                    <a:pt x="222" y="317"/>
                    <a:pt x="189" y="381"/>
                  </a:cubicBezTo>
                  <a:cubicBezTo>
                    <a:pt x="176" y="228"/>
                    <a:pt x="176" y="228"/>
                    <a:pt x="176" y="228"/>
                  </a:cubicBezTo>
                  <a:cubicBezTo>
                    <a:pt x="0" y="243"/>
                    <a:pt x="0" y="243"/>
                    <a:pt x="0" y="243"/>
                  </a:cubicBezTo>
                  <a:cubicBezTo>
                    <a:pt x="8" y="219"/>
                    <a:pt x="12" y="194"/>
                    <a:pt x="12" y="168"/>
                  </a:cubicBezTo>
                  <a:cubicBezTo>
                    <a:pt x="12" y="151"/>
                    <a:pt x="10" y="133"/>
                    <a:pt x="7" y="117"/>
                  </a:cubicBezTo>
                  <a:cubicBezTo>
                    <a:pt x="66" y="0"/>
                    <a:pt x="66" y="0"/>
                    <a:pt x="66" y="0"/>
                  </a:cubicBezTo>
                  <a:cubicBezTo>
                    <a:pt x="233" y="86"/>
                    <a:pt x="233" y="86"/>
                    <a:pt x="233" y="86"/>
                  </a:cubicBezTo>
                  <a:cubicBezTo>
                    <a:pt x="237" y="112"/>
                    <a:pt x="240" y="140"/>
                    <a:pt x="240" y="16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7"/>
            <p:cNvSpPr/>
            <p:nvPr/>
          </p:nvSpPr>
          <p:spPr bwMode="auto">
            <a:xfrm>
              <a:off x="3981" y="2787"/>
              <a:ext cx="676" cy="748"/>
            </a:xfrm>
            <a:custGeom>
              <a:avLst/>
              <a:gdLst>
                <a:gd name="T0" fmla="*/ 285 w 285"/>
                <a:gd name="T1" fmla="*/ 170 h 316"/>
                <a:gd name="T2" fmla="*/ 0 w 285"/>
                <a:gd name="T3" fmla="*/ 316 h 316"/>
                <a:gd name="T4" fmla="*/ 128 w 285"/>
                <a:gd name="T5" fmla="*/ 191 h 316"/>
                <a:gd name="T6" fmla="*/ 18 w 285"/>
                <a:gd name="T7" fmla="*/ 79 h 316"/>
                <a:gd name="T8" fmla="*/ 120 w 285"/>
                <a:gd name="T9" fmla="*/ 13 h 316"/>
                <a:gd name="T10" fmla="*/ 271 w 285"/>
                <a:gd name="T11" fmla="*/ 0 h 316"/>
                <a:gd name="T12" fmla="*/ 285 w 285"/>
                <a:gd name="T13" fmla="*/ 170 h 316"/>
              </a:gdLst>
              <a:ahLst/>
              <a:cxnLst>
                <a:cxn ang="0">
                  <a:pos x="T0" y="T1"/>
                </a:cxn>
                <a:cxn ang="0">
                  <a:pos x="T2" y="T3"/>
                </a:cxn>
                <a:cxn ang="0">
                  <a:pos x="T4" y="T5"/>
                </a:cxn>
                <a:cxn ang="0">
                  <a:pos x="T6" y="T7"/>
                </a:cxn>
                <a:cxn ang="0">
                  <a:pos x="T8" y="T9"/>
                </a:cxn>
                <a:cxn ang="0">
                  <a:pos x="T10" y="T11"/>
                </a:cxn>
                <a:cxn ang="0">
                  <a:pos x="T12" y="T13"/>
                </a:cxn>
              </a:cxnLst>
              <a:rect l="0" t="0" r="r" b="b"/>
              <a:pathLst>
                <a:path w="285" h="316">
                  <a:moveTo>
                    <a:pt x="285" y="170"/>
                  </a:moveTo>
                  <a:cubicBezTo>
                    <a:pt x="212" y="249"/>
                    <a:pt x="112" y="302"/>
                    <a:pt x="0" y="316"/>
                  </a:cubicBezTo>
                  <a:cubicBezTo>
                    <a:pt x="128" y="191"/>
                    <a:pt x="128" y="191"/>
                    <a:pt x="128" y="191"/>
                  </a:cubicBezTo>
                  <a:cubicBezTo>
                    <a:pt x="18" y="79"/>
                    <a:pt x="18" y="79"/>
                    <a:pt x="18" y="79"/>
                  </a:cubicBezTo>
                  <a:cubicBezTo>
                    <a:pt x="58" y="66"/>
                    <a:pt x="92" y="43"/>
                    <a:pt x="120" y="13"/>
                  </a:cubicBezTo>
                  <a:cubicBezTo>
                    <a:pt x="271" y="0"/>
                    <a:pt x="271" y="0"/>
                    <a:pt x="271" y="0"/>
                  </a:cubicBezTo>
                  <a:lnTo>
                    <a:pt x="285" y="17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8"/>
            <p:cNvSpPr/>
            <p:nvPr/>
          </p:nvSpPr>
          <p:spPr bwMode="auto">
            <a:xfrm>
              <a:off x="2874" y="2848"/>
              <a:ext cx="1124" cy="687"/>
            </a:xfrm>
            <a:custGeom>
              <a:avLst/>
              <a:gdLst>
                <a:gd name="T0" fmla="*/ 474 w 474"/>
                <a:gd name="T1" fmla="*/ 164 h 290"/>
                <a:gd name="T2" fmla="*/ 346 w 474"/>
                <a:gd name="T3" fmla="*/ 290 h 290"/>
                <a:gd name="T4" fmla="*/ 346 w 474"/>
                <a:gd name="T5" fmla="*/ 290 h 290"/>
                <a:gd name="T6" fmla="*/ 0 w 474"/>
                <a:gd name="T7" fmla="*/ 61 h 290"/>
                <a:gd name="T8" fmla="*/ 165 w 474"/>
                <a:gd name="T9" fmla="*/ 145 h 290"/>
                <a:gd name="T10" fmla="*/ 240 w 474"/>
                <a:gd name="T11" fmla="*/ 0 h 290"/>
                <a:gd name="T12" fmla="*/ 376 w 474"/>
                <a:gd name="T13" fmla="*/ 64 h 290"/>
                <a:gd name="T14" fmla="*/ 474 w 474"/>
                <a:gd name="T15" fmla="*/ 164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290">
                  <a:moveTo>
                    <a:pt x="474" y="164"/>
                  </a:moveTo>
                  <a:cubicBezTo>
                    <a:pt x="346" y="290"/>
                    <a:pt x="346" y="290"/>
                    <a:pt x="346" y="290"/>
                  </a:cubicBezTo>
                  <a:cubicBezTo>
                    <a:pt x="346" y="290"/>
                    <a:pt x="346" y="290"/>
                    <a:pt x="346" y="290"/>
                  </a:cubicBezTo>
                  <a:cubicBezTo>
                    <a:pt x="198" y="271"/>
                    <a:pt x="72" y="184"/>
                    <a:pt x="0" y="61"/>
                  </a:cubicBezTo>
                  <a:cubicBezTo>
                    <a:pt x="165" y="145"/>
                    <a:pt x="165" y="145"/>
                    <a:pt x="165" y="145"/>
                  </a:cubicBezTo>
                  <a:cubicBezTo>
                    <a:pt x="240" y="0"/>
                    <a:pt x="240" y="0"/>
                    <a:pt x="240" y="0"/>
                  </a:cubicBezTo>
                  <a:cubicBezTo>
                    <a:pt x="276" y="34"/>
                    <a:pt x="324" y="58"/>
                    <a:pt x="376" y="64"/>
                  </a:cubicBezTo>
                  <a:lnTo>
                    <a:pt x="474" y="1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9"/>
            <p:cNvSpPr/>
            <p:nvPr/>
          </p:nvSpPr>
          <p:spPr bwMode="auto">
            <a:xfrm>
              <a:off x="2720" y="1891"/>
              <a:ext cx="590" cy="1031"/>
            </a:xfrm>
            <a:custGeom>
              <a:avLst/>
              <a:gdLst>
                <a:gd name="T0" fmla="*/ 249 w 249"/>
                <a:gd name="T1" fmla="*/ 325 h 435"/>
                <a:gd name="T2" fmla="*/ 193 w 249"/>
                <a:gd name="T3" fmla="*/ 435 h 435"/>
                <a:gd name="T4" fmla="*/ 15 w 249"/>
                <a:gd name="T5" fmla="*/ 344 h 435"/>
                <a:gd name="T6" fmla="*/ 0 w 249"/>
                <a:gd name="T7" fmla="*/ 226 h 435"/>
                <a:gd name="T8" fmla="*/ 57 w 249"/>
                <a:gd name="T9" fmla="*/ 0 h 435"/>
                <a:gd name="T10" fmla="*/ 100 w 249"/>
                <a:gd name="T11" fmla="*/ 219 h 435"/>
                <a:gd name="T12" fmla="*/ 230 w 249"/>
                <a:gd name="T13" fmla="*/ 194 h 435"/>
                <a:gd name="T14" fmla="*/ 228 w 249"/>
                <a:gd name="T15" fmla="*/ 226 h 435"/>
                <a:gd name="T16" fmla="*/ 249 w 249"/>
                <a:gd name="T17" fmla="*/ 32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35">
                  <a:moveTo>
                    <a:pt x="249" y="325"/>
                  </a:moveTo>
                  <a:cubicBezTo>
                    <a:pt x="193" y="435"/>
                    <a:pt x="193" y="435"/>
                    <a:pt x="193" y="435"/>
                  </a:cubicBezTo>
                  <a:cubicBezTo>
                    <a:pt x="15" y="344"/>
                    <a:pt x="15" y="344"/>
                    <a:pt x="15" y="344"/>
                  </a:cubicBezTo>
                  <a:cubicBezTo>
                    <a:pt x="5" y="306"/>
                    <a:pt x="0" y="267"/>
                    <a:pt x="0" y="226"/>
                  </a:cubicBezTo>
                  <a:cubicBezTo>
                    <a:pt x="0" y="144"/>
                    <a:pt x="21" y="67"/>
                    <a:pt x="57" y="0"/>
                  </a:cubicBezTo>
                  <a:cubicBezTo>
                    <a:pt x="100" y="219"/>
                    <a:pt x="100" y="219"/>
                    <a:pt x="100" y="219"/>
                  </a:cubicBezTo>
                  <a:cubicBezTo>
                    <a:pt x="230" y="194"/>
                    <a:pt x="230" y="194"/>
                    <a:pt x="230" y="194"/>
                  </a:cubicBezTo>
                  <a:cubicBezTo>
                    <a:pt x="229" y="204"/>
                    <a:pt x="228" y="215"/>
                    <a:pt x="228" y="226"/>
                  </a:cubicBezTo>
                  <a:cubicBezTo>
                    <a:pt x="228" y="261"/>
                    <a:pt x="235" y="295"/>
                    <a:pt x="249" y="32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0"/>
            <p:cNvSpPr/>
            <p:nvPr/>
          </p:nvSpPr>
          <p:spPr bwMode="auto">
            <a:xfrm>
              <a:off x="3019" y="1313"/>
              <a:ext cx="720" cy="860"/>
            </a:xfrm>
            <a:custGeom>
              <a:avLst/>
              <a:gdLst>
                <a:gd name="T0" fmla="*/ 169 w 304"/>
                <a:gd name="T1" fmla="*/ 133 h 363"/>
                <a:gd name="T2" fmla="*/ 272 w 304"/>
                <a:gd name="T3" fmla="*/ 237 h 363"/>
                <a:gd name="T4" fmla="*/ 136 w 304"/>
                <a:gd name="T5" fmla="*/ 345 h 363"/>
                <a:gd name="T6" fmla="*/ 42 w 304"/>
                <a:gd name="T7" fmla="*/ 363 h 363"/>
                <a:gd name="T8" fmla="*/ 0 w 304"/>
                <a:gd name="T9" fmla="*/ 149 h 363"/>
                <a:gd name="T10" fmla="*/ 304 w 304"/>
                <a:gd name="T11" fmla="*/ 0 h 363"/>
                <a:gd name="T12" fmla="*/ 169 w 304"/>
                <a:gd name="T13" fmla="*/ 133 h 363"/>
              </a:gdLst>
              <a:ahLst/>
              <a:cxnLst>
                <a:cxn ang="0">
                  <a:pos x="T0" y="T1"/>
                </a:cxn>
                <a:cxn ang="0">
                  <a:pos x="T2" y="T3"/>
                </a:cxn>
                <a:cxn ang="0">
                  <a:pos x="T4" y="T5"/>
                </a:cxn>
                <a:cxn ang="0">
                  <a:pos x="T6" y="T7"/>
                </a:cxn>
                <a:cxn ang="0">
                  <a:pos x="T8" y="T9"/>
                </a:cxn>
                <a:cxn ang="0">
                  <a:pos x="T10" y="T11"/>
                </a:cxn>
                <a:cxn ang="0">
                  <a:pos x="T12" y="T13"/>
                </a:cxn>
              </a:cxnLst>
              <a:rect l="0" t="0" r="r" b="b"/>
              <a:pathLst>
                <a:path w="304" h="363">
                  <a:moveTo>
                    <a:pt x="169" y="133"/>
                  </a:moveTo>
                  <a:cubicBezTo>
                    <a:pt x="272" y="237"/>
                    <a:pt x="272" y="237"/>
                    <a:pt x="272" y="237"/>
                  </a:cubicBezTo>
                  <a:cubicBezTo>
                    <a:pt x="215" y="255"/>
                    <a:pt x="167" y="294"/>
                    <a:pt x="136" y="345"/>
                  </a:cubicBezTo>
                  <a:cubicBezTo>
                    <a:pt x="42" y="363"/>
                    <a:pt x="42" y="363"/>
                    <a:pt x="42" y="363"/>
                  </a:cubicBezTo>
                  <a:cubicBezTo>
                    <a:pt x="0" y="149"/>
                    <a:pt x="0" y="149"/>
                    <a:pt x="0" y="149"/>
                  </a:cubicBezTo>
                  <a:cubicBezTo>
                    <a:pt x="77" y="66"/>
                    <a:pt x="184" y="10"/>
                    <a:pt x="304" y="0"/>
                  </a:cubicBezTo>
                  <a:lnTo>
                    <a:pt x="169" y="13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 name="TextBox 15"/>
          <p:cNvSpPr txBox="1"/>
          <p:nvPr/>
        </p:nvSpPr>
        <p:spPr>
          <a:xfrm>
            <a:off x="6942311" y="1517461"/>
            <a:ext cx="1061829" cy="253916"/>
          </a:xfrm>
          <a:prstGeom prst="rect">
            <a:avLst/>
          </a:prstGeom>
          <a:noFill/>
        </p:spPr>
        <p:txBody>
          <a:bodyPr wrap="none" lIns="68580" tIns="34290" rIns="68580" bIns="34290" rtlCol="0">
            <a:spAutoFit/>
          </a:bodyPr>
          <a:lstStyle/>
          <a:p>
            <a:r>
              <a:rPr lang="zh-CN" altLang="en-US" sz="1200" b="1" dirty="0">
                <a:solidFill>
                  <a:schemeClr val="tx2"/>
                </a:solidFill>
                <a:cs typeface="Lato Regular"/>
              </a:rPr>
              <a:t>点击添加内容</a:t>
            </a:r>
            <a:endParaRPr lang="id-ID" sz="1200" b="1" dirty="0">
              <a:solidFill>
                <a:schemeClr val="tx2"/>
              </a:solidFill>
              <a:cs typeface="Lato Regular"/>
            </a:endParaRPr>
          </a:p>
        </p:txBody>
      </p:sp>
      <p:sp>
        <p:nvSpPr>
          <p:cNvPr id="17" name="TextBox 16"/>
          <p:cNvSpPr txBox="1"/>
          <p:nvPr/>
        </p:nvSpPr>
        <p:spPr>
          <a:xfrm>
            <a:off x="6942311" y="1720104"/>
            <a:ext cx="1679765" cy="567848"/>
          </a:xfrm>
          <a:prstGeom prst="rect">
            <a:avLst/>
          </a:prstGeom>
          <a:noFill/>
        </p:spPr>
        <p:txBody>
          <a:bodyPr wrap="square" lIns="68580" tIns="34290" rIns="68580" bIns="34290" rtlCol="0">
            <a:spAutoFit/>
          </a:bodyPr>
          <a:lstStyle/>
          <a:p>
            <a:pPr>
              <a:lnSpc>
                <a:spcPct val="120000"/>
              </a:lnSpc>
            </a:pPr>
            <a:r>
              <a:rPr lang="zh-CN" altLang="en-US" sz="900" dirty="0">
                <a:solidFill>
                  <a:schemeClr val="tx2"/>
                </a:solidFill>
                <a:cs typeface="Lato Light"/>
              </a:rPr>
              <a:t>点击添加内容点击添加内容点击添加内容点击添加内容点击添加内容</a:t>
            </a:r>
            <a:endParaRPr lang="en-US" sz="900" dirty="0">
              <a:solidFill>
                <a:schemeClr val="tx2"/>
              </a:solidFill>
              <a:cs typeface="Lato Light"/>
            </a:endParaRPr>
          </a:p>
        </p:txBody>
      </p:sp>
      <p:sp>
        <p:nvSpPr>
          <p:cNvPr id="18" name="TextBox 17"/>
          <p:cNvSpPr txBox="1"/>
          <p:nvPr/>
        </p:nvSpPr>
        <p:spPr>
          <a:xfrm>
            <a:off x="6948723" y="2528178"/>
            <a:ext cx="1061829" cy="253916"/>
          </a:xfrm>
          <a:prstGeom prst="rect">
            <a:avLst/>
          </a:prstGeom>
          <a:noFill/>
        </p:spPr>
        <p:txBody>
          <a:bodyPr wrap="none" lIns="68580" tIns="34290" rIns="68580" bIns="34290" rtlCol="0">
            <a:spAutoFit/>
          </a:bodyPr>
          <a:lstStyle/>
          <a:p>
            <a:r>
              <a:rPr lang="zh-CN" altLang="en-US" sz="1200" b="1" dirty="0">
                <a:solidFill>
                  <a:schemeClr val="tx2"/>
                </a:solidFill>
                <a:cs typeface="Lato Regular"/>
              </a:rPr>
              <a:t>点击添加内容</a:t>
            </a:r>
            <a:endParaRPr lang="id-ID" sz="1200" b="1" dirty="0">
              <a:solidFill>
                <a:schemeClr val="tx2"/>
              </a:solidFill>
              <a:cs typeface="Lato Regular"/>
            </a:endParaRPr>
          </a:p>
        </p:txBody>
      </p:sp>
      <p:sp>
        <p:nvSpPr>
          <p:cNvPr id="19" name="TextBox 18"/>
          <p:cNvSpPr txBox="1"/>
          <p:nvPr/>
        </p:nvSpPr>
        <p:spPr>
          <a:xfrm>
            <a:off x="6948722" y="2721162"/>
            <a:ext cx="1679765" cy="567848"/>
          </a:xfrm>
          <a:prstGeom prst="rect">
            <a:avLst/>
          </a:prstGeom>
          <a:noFill/>
        </p:spPr>
        <p:txBody>
          <a:bodyPr wrap="square" lIns="68580" tIns="34290" rIns="68580" bIns="34290" rtlCol="0">
            <a:spAutoFit/>
          </a:bodyPr>
          <a:lstStyle/>
          <a:p>
            <a:pPr>
              <a:lnSpc>
                <a:spcPct val="120000"/>
              </a:lnSpc>
            </a:pPr>
            <a:r>
              <a:rPr lang="zh-CN" altLang="en-US" sz="900" dirty="0">
                <a:solidFill>
                  <a:schemeClr val="tx2"/>
                </a:solidFill>
                <a:cs typeface="Lato Light"/>
              </a:rPr>
              <a:t>点击添加内容点击添加内容点击添加内容点击添加内容点击添加内容</a:t>
            </a:r>
            <a:endParaRPr lang="en-US" sz="900" dirty="0">
              <a:solidFill>
                <a:schemeClr val="tx2"/>
              </a:solidFill>
              <a:cs typeface="Lato Light"/>
            </a:endParaRPr>
          </a:p>
        </p:txBody>
      </p:sp>
      <p:sp>
        <p:nvSpPr>
          <p:cNvPr id="20" name="TextBox 19"/>
          <p:cNvSpPr txBox="1"/>
          <p:nvPr/>
        </p:nvSpPr>
        <p:spPr>
          <a:xfrm>
            <a:off x="6948722" y="3554389"/>
            <a:ext cx="1061829" cy="253916"/>
          </a:xfrm>
          <a:prstGeom prst="rect">
            <a:avLst/>
          </a:prstGeom>
          <a:noFill/>
        </p:spPr>
        <p:txBody>
          <a:bodyPr wrap="none" lIns="68580" tIns="34290" rIns="68580" bIns="34290" rtlCol="0">
            <a:spAutoFit/>
          </a:bodyPr>
          <a:lstStyle/>
          <a:p>
            <a:r>
              <a:rPr lang="zh-CN" altLang="en-US" sz="1200" b="1" dirty="0">
                <a:solidFill>
                  <a:schemeClr val="tx2"/>
                </a:solidFill>
                <a:cs typeface="Lato Regular"/>
              </a:rPr>
              <a:t>点击添加内容</a:t>
            </a:r>
            <a:endParaRPr lang="id-ID" sz="1200" b="1" dirty="0">
              <a:solidFill>
                <a:schemeClr val="tx2"/>
              </a:solidFill>
              <a:cs typeface="Lato Regular"/>
            </a:endParaRPr>
          </a:p>
        </p:txBody>
      </p:sp>
      <p:sp>
        <p:nvSpPr>
          <p:cNvPr id="21" name="TextBox 20"/>
          <p:cNvSpPr txBox="1"/>
          <p:nvPr/>
        </p:nvSpPr>
        <p:spPr>
          <a:xfrm>
            <a:off x="6948722" y="3757032"/>
            <a:ext cx="1679765" cy="567848"/>
          </a:xfrm>
          <a:prstGeom prst="rect">
            <a:avLst/>
          </a:prstGeom>
          <a:noFill/>
        </p:spPr>
        <p:txBody>
          <a:bodyPr wrap="square" lIns="68580" tIns="34290" rIns="68580" bIns="34290" rtlCol="0">
            <a:spAutoFit/>
          </a:bodyPr>
          <a:lstStyle/>
          <a:p>
            <a:pPr>
              <a:lnSpc>
                <a:spcPct val="120000"/>
              </a:lnSpc>
            </a:pPr>
            <a:r>
              <a:rPr lang="zh-CN" altLang="en-US" sz="900" dirty="0">
                <a:solidFill>
                  <a:schemeClr val="tx2"/>
                </a:solidFill>
                <a:cs typeface="Lato Light"/>
              </a:rPr>
              <a:t>点击添加内容点击添加内容点击添加内容点击添加内容点击添加内容</a:t>
            </a:r>
            <a:endParaRPr lang="en-US" sz="900" dirty="0">
              <a:solidFill>
                <a:schemeClr val="tx2"/>
              </a:solidFill>
              <a:cs typeface="Lato Light"/>
            </a:endParaRPr>
          </a:p>
        </p:txBody>
      </p:sp>
      <p:sp>
        <p:nvSpPr>
          <p:cNvPr id="22" name="AutoShape 19"/>
          <p:cNvSpPr>
            <a:spLocks noChangeAspect="1"/>
          </p:cNvSpPr>
          <p:nvPr/>
        </p:nvSpPr>
        <p:spPr bwMode="auto">
          <a:xfrm>
            <a:off x="5420179" y="2684620"/>
            <a:ext cx="257036" cy="25710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38092" tIns="38092" rIns="38092" bIns="38092" anchor="ctr"/>
          <a:lstStyle/>
          <a:p>
            <a:pPr defTabSz="342900">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3" name="Freeform 22"/>
          <p:cNvSpPr>
            <a:spLocks noChangeAspect="1" noChangeArrowheads="1"/>
          </p:cNvSpPr>
          <p:nvPr/>
        </p:nvSpPr>
        <p:spPr bwMode="auto">
          <a:xfrm>
            <a:off x="3773108" y="2024724"/>
            <a:ext cx="244254" cy="29233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dirty="0">
              <a:ea typeface="宋体" panose="02010600030101010101" pitchFamily="2" charset="-122"/>
            </a:endParaRPr>
          </a:p>
        </p:txBody>
      </p:sp>
      <p:sp>
        <p:nvSpPr>
          <p:cNvPr id="24" name="Freeform 328"/>
          <p:cNvSpPr>
            <a:spLocks noChangeAspect="1" noChangeArrowheads="1"/>
          </p:cNvSpPr>
          <p:nvPr/>
        </p:nvSpPr>
        <p:spPr bwMode="auto">
          <a:xfrm>
            <a:off x="4028345" y="3757033"/>
            <a:ext cx="384111" cy="214292"/>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182839" tIns="91419" rIns="182839" bIns="91419" anchor="ctr"/>
          <a:lstStyle/>
          <a:p>
            <a:pPr>
              <a:defRPr/>
            </a:pPr>
            <a:endParaRPr lang="en-US" dirty="0">
              <a:ea typeface="宋体" panose="02010600030101010101" pitchFamily="2" charset="-122"/>
            </a:endParaRPr>
          </a:p>
        </p:txBody>
      </p:sp>
      <p:sp>
        <p:nvSpPr>
          <p:cNvPr id="25" name="TextBox 24"/>
          <p:cNvSpPr txBox="1"/>
          <p:nvPr/>
        </p:nvSpPr>
        <p:spPr>
          <a:xfrm flipH="1">
            <a:off x="1228460" y="1486230"/>
            <a:ext cx="1061829" cy="253916"/>
          </a:xfrm>
          <a:prstGeom prst="rect">
            <a:avLst/>
          </a:prstGeom>
          <a:noFill/>
        </p:spPr>
        <p:txBody>
          <a:bodyPr wrap="none" lIns="68580" tIns="34290" rIns="68580" bIns="34290" rtlCol="0">
            <a:spAutoFit/>
          </a:bodyPr>
          <a:lstStyle/>
          <a:p>
            <a:r>
              <a:rPr lang="zh-CN" altLang="en-US" sz="1200" b="1" dirty="0">
                <a:solidFill>
                  <a:schemeClr val="tx2"/>
                </a:solidFill>
                <a:cs typeface="Lato Regular"/>
              </a:rPr>
              <a:t>点击添加内容</a:t>
            </a:r>
            <a:endParaRPr lang="id-ID" sz="1200" b="1" dirty="0">
              <a:solidFill>
                <a:schemeClr val="tx2"/>
              </a:solidFill>
              <a:cs typeface="Lato Regular"/>
            </a:endParaRPr>
          </a:p>
        </p:txBody>
      </p:sp>
      <p:sp>
        <p:nvSpPr>
          <p:cNvPr id="26" name="TextBox 25"/>
          <p:cNvSpPr txBox="1"/>
          <p:nvPr/>
        </p:nvSpPr>
        <p:spPr>
          <a:xfrm flipH="1">
            <a:off x="1230074" y="1679214"/>
            <a:ext cx="1679765" cy="567848"/>
          </a:xfrm>
          <a:prstGeom prst="rect">
            <a:avLst/>
          </a:prstGeom>
          <a:noFill/>
        </p:spPr>
        <p:txBody>
          <a:bodyPr wrap="square" lIns="68580" tIns="34290" rIns="68580" bIns="34290" rtlCol="0">
            <a:spAutoFit/>
          </a:bodyPr>
          <a:lstStyle/>
          <a:p>
            <a:pPr>
              <a:lnSpc>
                <a:spcPct val="120000"/>
              </a:lnSpc>
            </a:pPr>
            <a:r>
              <a:rPr lang="zh-CN" altLang="en-US" sz="900" dirty="0">
                <a:solidFill>
                  <a:schemeClr val="tx2"/>
                </a:solidFill>
                <a:cs typeface="Lato Light"/>
              </a:rPr>
              <a:t>点击添加内容点击添加内容点击添加内容点击添加内容点击添加内容</a:t>
            </a:r>
            <a:endParaRPr lang="en-US" sz="900" dirty="0">
              <a:solidFill>
                <a:schemeClr val="tx2"/>
              </a:solidFill>
              <a:cs typeface="Lato Light"/>
            </a:endParaRPr>
          </a:p>
        </p:txBody>
      </p:sp>
      <p:sp>
        <p:nvSpPr>
          <p:cNvPr id="27" name="TextBox 26"/>
          <p:cNvSpPr txBox="1"/>
          <p:nvPr/>
        </p:nvSpPr>
        <p:spPr>
          <a:xfrm flipH="1">
            <a:off x="1228462" y="2525375"/>
            <a:ext cx="1061829" cy="253916"/>
          </a:xfrm>
          <a:prstGeom prst="rect">
            <a:avLst/>
          </a:prstGeom>
          <a:noFill/>
        </p:spPr>
        <p:txBody>
          <a:bodyPr wrap="none" lIns="68580" tIns="34290" rIns="68580" bIns="34290" rtlCol="0">
            <a:spAutoFit/>
          </a:bodyPr>
          <a:lstStyle/>
          <a:p>
            <a:r>
              <a:rPr lang="zh-CN" altLang="en-US" sz="1200" b="1" dirty="0">
                <a:solidFill>
                  <a:schemeClr val="tx2"/>
                </a:solidFill>
                <a:cs typeface="Lato Regular"/>
              </a:rPr>
              <a:t>点击添加内容</a:t>
            </a:r>
            <a:endParaRPr lang="id-ID" sz="1200" b="1" dirty="0">
              <a:solidFill>
                <a:schemeClr val="tx2"/>
              </a:solidFill>
              <a:cs typeface="Lato Regular"/>
            </a:endParaRPr>
          </a:p>
        </p:txBody>
      </p:sp>
      <p:sp>
        <p:nvSpPr>
          <p:cNvPr id="28" name="TextBox 27"/>
          <p:cNvSpPr txBox="1"/>
          <p:nvPr/>
        </p:nvSpPr>
        <p:spPr>
          <a:xfrm flipH="1">
            <a:off x="1230075" y="2728019"/>
            <a:ext cx="1679765" cy="567848"/>
          </a:xfrm>
          <a:prstGeom prst="rect">
            <a:avLst/>
          </a:prstGeom>
          <a:noFill/>
        </p:spPr>
        <p:txBody>
          <a:bodyPr wrap="square" lIns="68580" tIns="34290" rIns="68580" bIns="34290" rtlCol="0">
            <a:spAutoFit/>
          </a:bodyPr>
          <a:lstStyle/>
          <a:p>
            <a:pPr>
              <a:lnSpc>
                <a:spcPct val="120000"/>
              </a:lnSpc>
            </a:pPr>
            <a:r>
              <a:rPr lang="zh-CN" altLang="en-US" sz="900" dirty="0">
                <a:solidFill>
                  <a:schemeClr val="tx2"/>
                </a:solidFill>
                <a:cs typeface="Lato Light"/>
              </a:rPr>
              <a:t>点击添加内容点击添加内容点击添加内容点击添加内容点击添加内容</a:t>
            </a:r>
            <a:endParaRPr lang="en-US" sz="900" dirty="0">
              <a:solidFill>
                <a:schemeClr val="tx2"/>
              </a:solidFill>
              <a:cs typeface="Lato Light"/>
            </a:endParaRPr>
          </a:p>
        </p:txBody>
      </p:sp>
      <p:sp>
        <p:nvSpPr>
          <p:cNvPr id="29" name="TextBox 28"/>
          <p:cNvSpPr txBox="1"/>
          <p:nvPr/>
        </p:nvSpPr>
        <p:spPr>
          <a:xfrm flipH="1">
            <a:off x="1228460" y="3557159"/>
            <a:ext cx="1061829" cy="253916"/>
          </a:xfrm>
          <a:prstGeom prst="rect">
            <a:avLst/>
          </a:prstGeom>
          <a:noFill/>
        </p:spPr>
        <p:txBody>
          <a:bodyPr wrap="none" lIns="68580" tIns="34290" rIns="68580" bIns="34290" rtlCol="0">
            <a:spAutoFit/>
          </a:bodyPr>
          <a:lstStyle/>
          <a:p>
            <a:r>
              <a:rPr lang="zh-CN" altLang="en-US" sz="1200" b="1" dirty="0">
                <a:solidFill>
                  <a:schemeClr val="tx2"/>
                </a:solidFill>
                <a:cs typeface="Lato Regular"/>
              </a:rPr>
              <a:t>点击添加内容</a:t>
            </a:r>
            <a:endParaRPr lang="id-ID" sz="1200" b="1" dirty="0">
              <a:solidFill>
                <a:schemeClr val="tx2"/>
              </a:solidFill>
              <a:cs typeface="Lato Regular"/>
            </a:endParaRPr>
          </a:p>
        </p:txBody>
      </p:sp>
      <p:sp>
        <p:nvSpPr>
          <p:cNvPr id="30" name="TextBox 29"/>
          <p:cNvSpPr txBox="1"/>
          <p:nvPr/>
        </p:nvSpPr>
        <p:spPr>
          <a:xfrm flipH="1">
            <a:off x="1230075" y="3759802"/>
            <a:ext cx="1679765" cy="567848"/>
          </a:xfrm>
          <a:prstGeom prst="rect">
            <a:avLst/>
          </a:prstGeom>
          <a:noFill/>
        </p:spPr>
        <p:txBody>
          <a:bodyPr wrap="square" lIns="68580" tIns="34290" rIns="68580" bIns="34290" rtlCol="0">
            <a:spAutoFit/>
          </a:bodyPr>
          <a:lstStyle/>
          <a:p>
            <a:pPr>
              <a:lnSpc>
                <a:spcPct val="120000"/>
              </a:lnSpc>
            </a:pPr>
            <a:r>
              <a:rPr lang="zh-CN" altLang="en-US" sz="900" dirty="0">
                <a:solidFill>
                  <a:schemeClr val="tx2"/>
                </a:solidFill>
                <a:cs typeface="Lato Light"/>
              </a:rPr>
              <a:t>点击添加内容点击添加内容点击添加内容点击添加内容点击添加内容</a:t>
            </a:r>
            <a:endParaRPr lang="en-US" sz="900" dirty="0">
              <a:solidFill>
                <a:schemeClr val="tx2"/>
              </a:solidFill>
              <a:cs typeface="Lato Light"/>
            </a:endParaRPr>
          </a:p>
        </p:txBody>
      </p:sp>
      <p:sp>
        <p:nvSpPr>
          <p:cNvPr id="31" name="AutoShape 84"/>
          <p:cNvSpPr>
            <a:spLocks noChangeAspect="1"/>
          </p:cNvSpPr>
          <p:nvPr/>
        </p:nvSpPr>
        <p:spPr bwMode="auto">
          <a:xfrm>
            <a:off x="5156151" y="3504031"/>
            <a:ext cx="264029" cy="265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76184" tIns="76184" rIns="76184" bIns="76184" anchor="ctr"/>
          <a:lstStyle/>
          <a:p>
            <a:pPr defTabSz="685800">
              <a:defRPr/>
            </a:pPr>
            <a:endParaRPr lang="es-ES" sz="5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2" name="Freeform 31"/>
          <p:cNvSpPr>
            <a:spLocks noChangeAspect="1" noChangeArrowheads="1"/>
          </p:cNvSpPr>
          <p:nvPr/>
        </p:nvSpPr>
        <p:spPr bwMode="auto">
          <a:xfrm>
            <a:off x="4846843" y="1875484"/>
            <a:ext cx="309308" cy="273536"/>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dirty="0">
              <a:ea typeface="宋体" panose="02010600030101010101" pitchFamily="2" charset="-122"/>
            </a:endParaRPr>
          </a:p>
        </p:txBody>
      </p:sp>
      <p:sp>
        <p:nvSpPr>
          <p:cNvPr id="33" name="AutoShape 87"/>
          <p:cNvSpPr>
            <a:spLocks noChangeAspect="1"/>
          </p:cNvSpPr>
          <p:nvPr/>
        </p:nvSpPr>
        <p:spPr bwMode="auto">
          <a:xfrm>
            <a:off x="3430232" y="2964964"/>
            <a:ext cx="313233" cy="265394"/>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76184" tIns="76184" rIns="76184" bIns="76184" anchor="ctr"/>
          <a:lstStyle/>
          <a:p>
            <a:pPr defTabSz="685800">
              <a:defRPr/>
            </a:pPr>
            <a:endParaRPr lang="es-ES" sz="5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34" name="Group 33"/>
          <p:cNvGrpSpPr/>
          <p:nvPr/>
        </p:nvGrpSpPr>
        <p:grpSpPr>
          <a:xfrm>
            <a:off x="962747" y="1611916"/>
            <a:ext cx="208235" cy="207614"/>
            <a:chOff x="2138511" y="2464802"/>
            <a:chExt cx="354012" cy="352956"/>
          </a:xfrm>
          <a:solidFill>
            <a:schemeClr val="accent1"/>
          </a:solidFill>
        </p:grpSpPr>
        <p:sp>
          <p:nvSpPr>
            <p:cNvPr id="35" name="Oval 3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3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7" name="Group 36"/>
          <p:cNvGrpSpPr/>
          <p:nvPr/>
        </p:nvGrpSpPr>
        <p:grpSpPr>
          <a:xfrm>
            <a:off x="962747" y="2665171"/>
            <a:ext cx="208235" cy="207614"/>
            <a:chOff x="2138511" y="2464802"/>
            <a:chExt cx="354012" cy="352956"/>
          </a:xfrm>
          <a:solidFill>
            <a:schemeClr val="accent3"/>
          </a:solidFill>
        </p:grpSpPr>
        <p:sp>
          <p:nvSpPr>
            <p:cNvPr id="38" name="Oval 3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3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0" name="Group 39"/>
          <p:cNvGrpSpPr/>
          <p:nvPr/>
        </p:nvGrpSpPr>
        <p:grpSpPr>
          <a:xfrm>
            <a:off x="962747" y="3696073"/>
            <a:ext cx="208235" cy="207614"/>
            <a:chOff x="2138511" y="2464802"/>
            <a:chExt cx="354012" cy="352956"/>
          </a:xfrm>
          <a:solidFill>
            <a:schemeClr val="accent5"/>
          </a:solidFill>
        </p:grpSpPr>
        <p:sp>
          <p:nvSpPr>
            <p:cNvPr id="41" name="Oval 4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3" name="Group 42"/>
          <p:cNvGrpSpPr/>
          <p:nvPr/>
        </p:nvGrpSpPr>
        <p:grpSpPr>
          <a:xfrm>
            <a:off x="6674093" y="1611916"/>
            <a:ext cx="208235" cy="207614"/>
            <a:chOff x="2138511" y="2464802"/>
            <a:chExt cx="354012" cy="352956"/>
          </a:xfrm>
          <a:solidFill>
            <a:schemeClr val="accent2"/>
          </a:solidFill>
        </p:grpSpPr>
        <p:sp>
          <p:nvSpPr>
            <p:cNvPr id="44" name="Oval 4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4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45"/>
          <p:cNvGrpSpPr/>
          <p:nvPr/>
        </p:nvGrpSpPr>
        <p:grpSpPr>
          <a:xfrm>
            <a:off x="6674093" y="2665171"/>
            <a:ext cx="208235" cy="207614"/>
            <a:chOff x="2138511" y="2464802"/>
            <a:chExt cx="354012" cy="352956"/>
          </a:xfrm>
          <a:solidFill>
            <a:schemeClr val="accent4"/>
          </a:solidFill>
        </p:grpSpPr>
        <p:sp>
          <p:nvSpPr>
            <p:cNvPr id="47" name="Oval 4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4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9" name="Group 48"/>
          <p:cNvGrpSpPr/>
          <p:nvPr/>
        </p:nvGrpSpPr>
        <p:grpSpPr>
          <a:xfrm>
            <a:off x="6674093" y="3696073"/>
            <a:ext cx="208235" cy="207614"/>
            <a:chOff x="2138511" y="2464802"/>
            <a:chExt cx="354012" cy="352956"/>
          </a:xfrm>
          <a:solidFill>
            <a:schemeClr val="accent6"/>
          </a:solidFill>
        </p:grpSpPr>
        <p:sp>
          <p:nvSpPr>
            <p:cNvPr id="50" name="Oval 4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5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2" name="AutoShape 123"/>
          <p:cNvSpPr>
            <a:spLocks noChangeAspect="1"/>
          </p:cNvSpPr>
          <p:nvPr/>
        </p:nvSpPr>
        <p:spPr bwMode="auto">
          <a:xfrm>
            <a:off x="4348080" y="2682375"/>
            <a:ext cx="464362" cy="5109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2"/>
          </a:solidFill>
          <a:ln>
            <a:noFill/>
          </a:ln>
          <a:effectLst/>
        </p:spPr>
        <p:txBody>
          <a:bodyPr lIns="38092" tIns="38092" rIns="38092" bIns="38092" anchor="ctr"/>
          <a:lstStyle/>
          <a:p>
            <a:pPr defTabSz="34290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50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par>
                          <p:cTn id="91" fill="hold">
                            <p:stCondLst>
                              <p:cond delay="6000"/>
                            </p:stCondLst>
                            <p:childTnLst>
                              <p:par>
                                <p:cTn id="92" presetID="53" presetClass="entr" presetSubtype="16"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childTnLst>
                          </p:cTn>
                        </p:par>
                        <p:par>
                          <p:cTn id="97" fill="hold">
                            <p:stCondLst>
                              <p:cond delay="6500"/>
                            </p:stCondLst>
                            <p:childTnLst>
                              <p:par>
                                <p:cTn id="98" presetID="10" presetClass="entr" presetSubtype="0" fill="hold"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 calcmode="lin" valueType="num">
                                      <p:cBhvr>
                                        <p:cTn id="110" dur="500" fill="hold"/>
                                        <p:tgtEl>
                                          <p:spTgt spid="52"/>
                                        </p:tgtEl>
                                        <p:attrNameLst>
                                          <p:attrName>ppt_w</p:attrName>
                                        </p:attrNameLst>
                                      </p:cBhvr>
                                      <p:tavLst>
                                        <p:tav tm="0">
                                          <p:val>
                                            <p:fltVal val="0"/>
                                          </p:val>
                                        </p:tav>
                                        <p:tav tm="100000">
                                          <p:val>
                                            <p:strVal val="#ppt_w"/>
                                          </p:val>
                                        </p:tav>
                                      </p:tavLst>
                                    </p:anim>
                                    <p:anim calcmode="lin" valueType="num">
                                      <p:cBhvr>
                                        <p:cTn id="111" dur="500" fill="hold"/>
                                        <p:tgtEl>
                                          <p:spTgt spid="52"/>
                                        </p:tgtEl>
                                        <p:attrNameLst>
                                          <p:attrName>ppt_h</p:attrName>
                                        </p:attrNameLst>
                                      </p:cBhvr>
                                      <p:tavLst>
                                        <p:tav tm="0">
                                          <p:val>
                                            <p:fltVal val="0"/>
                                          </p:val>
                                        </p:tav>
                                        <p:tav tm="100000">
                                          <p:val>
                                            <p:strVal val="#ppt_h"/>
                                          </p:val>
                                        </p:tav>
                                      </p:tavLst>
                                    </p:anim>
                                    <p:animEffect transition="in" filter="fade">
                                      <p:cBhvr>
                                        <p:cTn id="1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animBg="1"/>
      <p:bldP spid="23" grpId="0" animBg="1"/>
      <p:bldP spid="24" grpId="0" animBg="1"/>
      <p:bldP spid="25" grpId="0"/>
      <p:bldP spid="26" grpId="0"/>
      <p:bldP spid="27" grpId="0"/>
      <p:bldP spid="28" grpId="0"/>
      <p:bldP spid="29" grpId="0"/>
      <p:bldP spid="30" grpId="0"/>
      <p:bldP spid="31" grpId="0" animBg="1"/>
      <p:bldP spid="32" grpId="0" animBg="1"/>
      <p:bldP spid="33"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0"/>
          <p:cNvSpPr>
            <a:spLocks noChangeArrowheads="1"/>
          </p:cNvSpPr>
          <p:nvPr/>
        </p:nvSpPr>
        <p:spPr bwMode="auto">
          <a:xfrm flipV="1">
            <a:off x="2609473" y="2679380"/>
            <a:ext cx="984425" cy="986283"/>
          </a:xfrm>
          <a:prstGeom prst="ellipse">
            <a:avLst/>
          </a:prstGeom>
          <a:solidFill>
            <a:schemeClr val="accent2"/>
          </a:solidFill>
          <a:ln w="9525">
            <a:noFill/>
            <a:round/>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Isosceles Triangle 21"/>
          <p:cNvSpPr>
            <a:spLocks noChangeArrowheads="1"/>
          </p:cNvSpPr>
          <p:nvPr/>
        </p:nvSpPr>
        <p:spPr bwMode="auto">
          <a:xfrm>
            <a:off x="2993956" y="2543791"/>
            <a:ext cx="215459" cy="202457"/>
          </a:xfrm>
          <a:prstGeom prst="triangle">
            <a:avLst>
              <a:gd name="adj" fmla="val 50000"/>
            </a:avLst>
          </a:prstGeom>
          <a:solidFill>
            <a:schemeClr val="accent2"/>
          </a:solidFill>
          <a:ln w="9525">
            <a:noFill/>
            <a:miter lim="800000"/>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6"/>
          <p:cNvSpPr>
            <a:spLocks noEditPoints="1"/>
          </p:cNvSpPr>
          <p:nvPr/>
        </p:nvSpPr>
        <p:spPr bwMode="auto">
          <a:xfrm>
            <a:off x="2910373" y="2951713"/>
            <a:ext cx="382625" cy="382625"/>
          </a:xfrm>
          <a:custGeom>
            <a:avLst/>
            <a:gdLst>
              <a:gd name="T0" fmla="*/ 2147483647 w 371"/>
              <a:gd name="T1" fmla="*/ 2147483647 h 370"/>
              <a:gd name="T2" fmla="*/ 2147483647 w 371"/>
              <a:gd name="T3" fmla="*/ 2147483647 h 370"/>
              <a:gd name="T4" fmla="*/ 2147483647 w 371"/>
              <a:gd name="T5" fmla="*/ 2147483647 h 370"/>
              <a:gd name="T6" fmla="*/ 2147483647 w 371"/>
              <a:gd name="T7" fmla="*/ 2147483647 h 370"/>
              <a:gd name="T8" fmla="*/ 2147483647 w 371"/>
              <a:gd name="T9" fmla="*/ 2147483647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23" tIns="25712" rIns="51423" bIns="25712"/>
          <a:lstStyle/>
          <a:p>
            <a:endParaRPr lang="zh-CN" altLang="en-US" sz="1350"/>
          </a:p>
        </p:txBody>
      </p:sp>
      <p:sp>
        <p:nvSpPr>
          <p:cNvPr id="10" name="Oval 27"/>
          <p:cNvSpPr>
            <a:spLocks noChangeArrowheads="1"/>
          </p:cNvSpPr>
          <p:nvPr/>
        </p:nvSpPr>
        <p:spPr bwMode="auto">
          <a:xfrm flipV="1">
            <a:off x="5599894" y="2693135"/>
            <a:ext cx="986283" cy="986283"/>
          </a:xfrm>
          <a:prstGeom prst="ellipse">
            <a:avLst/>
          </a:prstGeom>
          <a:solidFill>
            <a:schemeClr val="accent2"/>
          </a:solidFill>
          <a:ln w="9525">
            <a:noFill/>
            <a:round/>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Isosceles Triangle 29"/>
          <p:cNvSpPr>
            <a:spLocks noChangeArrowheads="1"/>
          </p:cNvSpPr>
          <p:nvPr/>
        </p:nvSpPr>
        <p:spPr bwMode="auto">
          <a:xfrm>
            <a:off x="5986235" y="2557547"/>
            <a:ext cx="213602" cy="202457"/>
          </a:xfrm>
          <a:prstGeom prst="triangle">
            <a:avLst>
              <a:gd name="adj" fmla="val 50000"/>
            </a:avLst>
          </a:prstGeom>
          <a:solidFill>
            <a:schemeClr val="accent2"/>
          </a:solidFill>
          <a:ln w="9525">
            <a:noFill/>
            <a:miter lim="800000"/>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6"/>
          <p:cNvSpPr>
            <a:spLocks noEditPoints="1"/>
          </p:cNvSpPr>
          <p:nvPr/>
        </p:nvSpPr>
        <p:spPr bwMode="auto">
          <a:xfrm>
            <a:off x="5952801" y="3020040"/>
            <a:ext cx="282326" cy="351050"/>
          </a:xfrm>
          <a:custGeom>
            <a:avLst/>
            <a:gdLst>
              <a:gd name="T0" fmla="*/ 2147483647 w 321"/>
              <a:gd name="T1" fmla="*/ 2147483647 h 402"/>
              <a:gd name="T2" fmla="*/ 2147483647 w 321"/>
              <a:gd name="T3" fmla="*/ 2147483647 h 402"/>
              <a:gd name="T4" fmla="*/ 2147483647 w 321"/>
              <a:gd name="T5" fmla="*/ 2147483647 h 402"/>
              <a:gd name="T6" fmla="*/ 2147483647 w 321"/>
              <a:gd name="T7" fmla="*/ 2147483647 h 402"/>
              <a:gd name="T8" fmla="*/ 2147483647 w 321"/>
              <a:gd name="T9" fmla="*/ 2147483647 h 402"/>
              <a:gd name="T10" fmla="*/ 2147483647 w 321"/>
              <a:gd name="T11" fmla="*/ 2147483647 h 402"/>
              <a:gd name="T12" fmla="*/ 2147483647 w 321"/>
              <a:gd name="T13" fmla="*/ 2147483647 h 402"/>
              <a:gd name="T14" fmla="*/ 2147483647 w 321"/>
              <a:gd name="T15" fmla="*/ 2147483647 h 402"/>
              <a:gd name="T16" fmla="*/ 2147483647 w 321"/>
              <a:gd name="T17" fmla="*/ 2147483647 h 402"/>
              <a:gd name="T18" fmla="*/ 2147483647 w 321"/>
              <a:gd name="T19" fmla="*/ 2147483647 h 402"/>
              <a:gd name="T20" fmla="*/ 2147483647 w 321"/>
              <a:gd name="T21" fmla="*/ 2147483647 h 402"/>
              <a:gd name="T22" fmla="*/ 2147483647 w 321"/>
              <a:gd name="T23" fmla="*/ 2147483647 h 402"/>
              <a:gd name="T24" fmla="*/ 2147483647 w 321"/>
              <a:gd name="T25" fmla="*/ 2147483647 h 402"/>
              <a:gd name="T26" fmla="*/ 2147483647 w 321"/>
              <a:gd name="T27" fmla="*/ 2147483647 h 402"/>
              <a:gd name="T28" fmla="*/ 2147483647 w 321"/>
              <a:gd name="T29" fmla="*/ 2147483647 h 402"/>
              <a:gd name="T30" fmla="*/ 2147483647 w 321"/>
              <a:gd name="T31" fmla="*/ 2147483647 h 402"/>
              <a:gd name="T32" fmla="*/ 2147483647 w 321"/>
              <a:gd name="T33" fmla="*/ 2147483647 h 402"/>
              <a:gd name="T34" fmla="*/ 2147483647 w 321"/>
              <a:gd name="T35" fmla="*/ 2147483647 h 402"/>
              <a:gd name="T36" fmla="*/ 2147483647 w 321"/>
              <a:gd name="T37" fmla="*/ 2147483647 h 402"/>
              <a:gd name="T38" fmla="*/ 2147483647 w 321"/>
              <a:gd name="T39" fmla="*/ 2147483647 h 402"/>
              <a:gd name="T40" fmla="*/ 2147483647 w 321"/>
              <a:gd name="T41" fmla="*/ 2147483647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23" tIns="25712" rIns="51423" bIns="25712"/>
          <a:lstStyle/>
          <a:p>
            <a:endParaRPr lang="zh-CN" altLang="en-US" sz="1350"/>
          </a:p>
        </p:txBody>
      </p:sp>
      <p:sp>
        <p:nvSpPr>
          <p:cNvPr id="13" name="Oval 35"/>
          <p:cNvSpPr>
            <a:spLocks noChangeArrowheads="1"/>
          </p:cNvSpPr>
          <p:nvPr/>
        </p:nvSpPr>
        <p:spPr bwMode="auto">
          <a:xfrm>
            <a:off x="1069685" y="1426039"/>
            <a:ext cx="986282" cy="986282"/>
          </a:xfrm>
          <a:prstGeom prst="ellipse">
            <a:avLst/>
          </a:prstGeom>
          <a:solidFill>
            <a:schemeClr val="accent1"/>
          </a:solidFill>
          <a:ln w="9525">
            <a:noFill/>
            <a:round/>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Isosceles Triangle 36"/>
          <p:cNvSpPr>
            <a:spLocks noChangeArrowheads="1"/>
          </p:cNvSpPr>
          <p:nvPr/>
        </p:nvSpPr>
        <p:spPr bwMode="auto">
          <a:xfrm flipV="1">
            <a:off x="1443024" y="2343599"/>
            <a:ext cx="215459" cy="202457"/>
          </a:xfrm>
          <a:prstGeom prst="triangle">
            <a:avLst>
              <a:gd name="adj" fmla="val 50000"/>
            </a:avLst>
          </a:prstGeom>
          <a:solidFill>
            <a:schemeClr val="accent1"/>
          </a:solidFill>
          <a:ln>
            <a:noFill/>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a:spLocks noEditPoints="1"/>
          </p:cNvSpPr>
          <p:nvPr/>
        </p:nvSpPr>
        <p:spPr bwMode="auto">
          <a:xfrm>
            <a:off x="1391015" y="1732512"/>
            <a:ext cx="338048" cy="371481"/>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23" tIns="25712" rIns="51423" bIns="25712"/>
          <a:lstStyle/>
          <a:p>
            <a:endParaRPr lang="zh-CN" altLang="en-US" sz="1350"/>
          </a:p>
        </p:txBody>
      </p:sp>
      <p:sp>
        <p:nvSpPr>
          <p:cNvPr id="16" name="Oval 43"/>
          <p:cNvSpPr>
            <a:spLocks noChangeArrowheads="1"/>
          </p:cNvSpPr>
          <p:nvPr/>
        </p:nvSpPr>
        <p:spPr bwMode="auto">
          <a:xfrm>
            <a:off x="4126972" y="1426039"/>
            <a:ext cx="986282" cy="986282"/>
          </a:xfrm>
          <a:prstGeom prst="ellipse">
            <a:avLst/>
          </a:prstGeom>
          <a:solidFill>
            <a:schemeClr val="accent1"/>
          </a:solidFill>
          <a:ln w="9525">
            <a:noFill/>
            <a:round/>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Isosceles Triangle 44"/>
          <p:cNvSpPr>
            <a:spLocks noChangeArrowheads="1"/>
          </p:cNvSpPr>
          <p:nvPr/>
        </p:nvSpPr>
        <p:spPr bwMode="auto">
          <a:xfrm flipV="1">
            <a:off x="4513314" y="2343599"/>
            <a:ext cx="213601" cy="202457"/>
          </a:xfrm>
          <a:prstGeom prst="triangle">
            <a:avLst>
              <a:gd name="adj" fmla="val 50000"/>
            </a:avLst>
          </a:prstGeom>
          <a:solidFill>
            <a:schemeClr val="accent1"/>
          </a:solidFill>
          <a:ln>
            <a:noFill/>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1"/>
          <p:cNvSpPr/>
          <p:nvPr/>
        </p:nvSpPr>
        <p:spPr bwMode="auto">
          <a:xfrm>
            <a:off x="4418586" y="1782662"/>
            <a:ext cx="414202" cy="271181"/>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23" tIns="25712" rIns="51423" bIns="25712"/>
          <a:lstStyle/>
          <a:p>
            <a:endParaRPr lang="zh-CN" altLang="en-US" sz="1350"/>
          </a:p>
        </p:txBody>
      </p:sp>
      <p:sp>
        <p:nvSpPr>
          <p:cNvPr id="22" name="Oval 50"/>
          <p:cNvSpPr>
            <a:spLocks noChangeArrowheads="1"/>
          </p:cNvSpPr>
          <p:nvPr/>
        </p:nvSpPr>
        <p:spPr bwMode="auto">
          <a:xfrm>
            <a:off x="7063529" y="1426039"/>
            <a:ext cx="986283" cy="986282"/>
          </a:xfrm>
          <a:prstGeom prst="ellipse">
            <a:avLst/>
          </a:prstGeom>
          <a:solidFill>
            <a:schemeClr val="accent1"/>
          </a:solidFill>
          <a:ln w="9525">
            <a:noFill/>
            <a:round/>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Isosceles Triangle 51"/>
          <p:cNvSpPr>
            <a:spLocks noChangeArrowheads="1"/>
          </p:cNvSpPr>
          <p:nvPr/>
        </p:nvSpPr>
        <p:spPr bwMode="auto">
          <a:xfrm flipV="1">
            <a:off x="7449870" y="2343599"/>
            <a:ext cx="213602" cy="202457"/>
          </a:xfrm>
          <a:prstGeom prst="triangle">
            <a:avLst>
              <a:gd name="adj" fmla="val 50000"/>
            </a:avLst>
          </a:prstGeom>
          <a:solidFill>
            <a:schemeClr val="accent1"/>
          </a:solidFill>
          <a:ln>
            <a:noFill/>
          </a:ln>
        </p:spPr>
        <p:txBody>
          <a:bodyPr anchor="ctr"/>
          <a:lstStyle/>
          <a:p>
            <a:pPr algn="ctr" eaLnBrk="1" hangingPunct="1"/>
            <a:endParaRPr lang="en-US" altLang="zh-CN" sz="97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1"/>
          <p:cNvSpPr>
            <a:spLocks noEditPoints="1"/>
          </p:cNvSpPr>
          <p:nvPr/>
        </p:nvSpPr>
        <p:spPr bwMode="auto">
          <a:xfrm>
            <a:off x="7370002" y="1758515"/>
            <a:ext cx="382625" cy="339905"/>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23" tIns="25712" rIns="51423" bIns="25712"/>
          <a:lstStyle/>
          <a:p>
            <a:endParaRPr lang="zh-CN" altLang="en-US" sz="1350"/>
          </a:p>
        </p:txBody>
      </p:sp>
      <p:sp>
        <p:nvSpPr>
          <p:cNvPr id="25" name="TextBox 13"/>
          <p:cNvSpPr txBox="1">
            <a:spLocks noChangeArrowheads="1"/>
          </p:cNvSpPr>
          <p:nvPr/>
        </p:nvSpPr>
        <p:spPr bwMode="auto">
          <a:xfrm>
            <a:off x="2109832" y="2116995"/>
            <a:ext cx="20505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3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35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876084" y="3033029"/>
            <a:ext cx="15276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8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8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3675624" y="2728147"/>
            <a:ext cx="20505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3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3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a:spLocks noChangeArrowheads="1"/>
          </p:cNvSpPr>
          <p:nvPr/>
        </p:nvSpPr>
        <p:spPr bwMode="auto">
          <a:xfrm>
            <a:off x="3938943" y="3033029"/>
            <a:ext cx="15276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8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8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a:spLocks noChangeArrowheads="1"/>
          </p:cNvSpPr>
          <p:nvPr/>
        </p:nvSpPr>
        <p:spPr bwMode="auto">
          <a:xfrm>
            <a:off x="6582462" y="2728147"/>
            <a:ext cx="205243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3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3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6846017" y="3033029"/>
            <a:ext cx="152903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8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8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5063105" y="2116995"/>
            <a:ext cx="20505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3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35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2" grpId="0" animBg="1"/>
      <p:bldP spid="23" grpId="0" animBg="1"/>
      <p:bldP spid="24" grpId="0" animBg="1"/>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flipH="1">
            <a:off x="4343399" y="-1"/>
            <a:ext cx="4800597" cy="1984937"/>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bg1">
              <a:lumMod val="95000"/>
            </a:schemeClr>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V="1">
            <a:off x="-1" y="3856726"/>
            <a:ext cx="3112076" cy="1286771"/>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8" name="TextBox 14"/>
          <p:cNvSpPr txBox="1"/>
          <p:nvPr/>
        </p:nvSpPr>
        <p:spPr>
          <a:xfrm>
            <a:off x="6721385" y="438473"/>
            <a:ext cx="1127214" cy="1107988"/>
          </a:xfrm>
          <a:prstGeom prst="rect">
            <a:avLst/>
          </a:prstGeom>
          <a:noFill/>
        </p:spPr>
        <p:txBody>
          <a:bodyPr wrap="none" lIns="91431" tIns="45716" rIns="91431" bIns="45716" rtlCol="0">
            <a:spAutoFit/>
          </a:bodyPr>
          <a:lstStyle/>
          <a:p>
            <a:pPr algn="ctr"/>
            <a:r>
              <a:rPr lang="en-US" altLang="zh-CN" sz="6600" b="1" dirty="0">
                <a:solidFill>
                  <a:schemeClr val="accent1"/>
                </a:solidFill>
                <a:cs typeface="+mn-ea"/>
                <a:sym typeface="+mn-lt"/>
              </a:rPr>
              <a:t>03</a:t>
            </a:r>
            <a:endParaRPr lang="zh-CN" altLang="en-US" sz="3200" dirty="0">
              <a:solidFill>
                <a:schemeClr val="accent1"/>
              </a:solidFill>
              <a:cs typeface="+mn-ea"/>
              <a:sym typeface="+mn-lt"/>
            </a:endParaRPr>
          </a:p>
        </p:txBody>
      </p:sp>
      <p:sp>
        <p:nvSpPr>
          <p:cNvPr id="24" name="文本框 9"/>
          <p:cNvSpPr txBox="1"/>
          <p:nvPr/>
        </p:nvSpPr>
        <p:spPr>
          <a:xfrm>
            <a:off x="2438400" y="2158484"/>
            <a:ext cx="4953000" cy="836754"/>
          </a:xfrm>
          <a:prstGeom prst="rect">
            <a:avLst/>
          </a:prstGeom>
          <a:noFill/>
        </p:spPr>
        <p:txBody>
          <a:bodyPr wrap="square" lIns="51422" tIns="25711" rIns="51422" bIns="25711" rtlCol="0">
            <a:spAutoFit/>
          </a:bodyPr>
          <a:lstStyle/>
          <a:p>
            <a:pPr marL="0" lvl="1"/>
            <a:r>
              <a:rPr lang="zh-CN" altLang="en-US" sz="5100" b="1" dirty="0">
                <a:solidFill>
                  <a:schemeClr val="accent1"/>
                </a:solidFill>
                <a:cs typeface="+mn-ea"/>
                <a:sym typeface="+mn-lt"/>
              </a:rPr>
              <a:t>主要工作汇报</a:t>
            </a:r>
          </a:p>
        </p:txBody>
      </p:sp>
      <p:sp>
        <p:nvSpPr>
          <p:cNvPr id="25" name="TextBox 7"/>
          <p:cNvSpPr>
            <a:spLocks noChangeArrowheads="1"/>
          </p:cNvSpPr>
          <p:nvPr/>
        </p:nvSpPr>
        <p:spPr bwMode="auto">
          <a:xfrm>
            <a:off x="2438400" y="2920484"/>
            <a:ext cx="483339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200" dirty="0">
                <a:solidFill>
                  <a:schemeClr val="accent1"/>
                </a:solidFill>
                <a:cs typeface="+mn-ea"/>
                <a:sym typeface="+mn-lt"/>
              </a:rPr>
              <a:t>在此输入章节详细文字介绍，表达主题的含义合图表的意义</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8"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780427" y="2283208"/>
            <a:ext cx="3537958" cy="897365"/>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3175651" y="2681645"/>
            <a:ext cx="137160" cy="131445"/>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9" name="燕尾形 18"/>
          <p:cNvSpPr/>
          <p:nvPr/>
        </p:nvSpPr>
        <p:spPr>
          <a:xfrm rot="20150452">
            <a:off x="4389761" y="2767278"/>
            <a:ext cx="137160" cy="131445"/>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 name="燕尾形 19"/>
          <p:cNvSpPr/>
          <p:nvPr/>
        </p:nvSpPr>
        <p:spPr>
          <a:xfrm rot="20150452">
            <a:off x="5889948" y="2136596"/>
            <a:ext cx="137160" cy="131445"/>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23" name="组合 22"/>
          <p:cNvGrpSpPr/>
          <p:nvPr/>
        </p:nvGrpSpPr>
        <p:grpSpPr>
          <a:xfrm>
            <a:off x="999523" y="1574770"/>
            <a:ext cx="1205516" cy="917260"/>
            <a:chOff x="1332696" y="1896493"/>
            <a:chExt cx="1607355" cy="1223013"/>
          </a:xfrm>
        </p:grpSpPr>
        <p:sp>
          <p:nvSpPr>
            <p:cNvPr id="21" name="矩形 20"/>
            <p:cNvSpPr/>
            <p:nvPr/>
          </p:nvSpPr>
          <p:spPr>
            <a:xfrm>
              <a:off x="1332697" y="2220798"/>
              <a:ext cx="1607354" cy="898708"/>
            </a:xfrm>
            <a:prstGeom prst="rect">
              <a:avLst/>
            </a:prstGeom>
            <a:ln>
              <a:noFill/>
            </a:ln>
          </p:spPr>
          <p:txBody>
            <a:bodyPr wrap="square">
              <a:spAutoFit/>
              <a:scene3d>
                <a:camera prst="orthographicFront"/>
                <a:lightRig rig="threePt" dir="t"/>
              </a:scene3d>
              <a:sp3d contourW="12700"/>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22" name="矩形 21"/>
            <p:cNvSpPr/>
            <p:nvPr/>
          </p:nvSpPr>
          <p:spPr>
            <a:xfrm>
              <a:off x="1332696" y="1896493"/>
              <a:ext cx="1474003" cy="4185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b="1" dirty="0">
                  <a:latin typeface="+mn-ea"/>
                </a:rPr>
                <a:t>文字添加</a:t>
              </a:r>
            </a:p>
          </p:txBody>
        </p:sp>
      </p:grpSp>
      <p:grpSp>
        <p:nvGrpSpPr>
          <p:cNvPr id="24" name="组合 23"/>
          <p:cNvGrpSpPr/>
          <p:nvPr/>
        </p:nvGrpSpPr>
        <p:grpSpPr>
          <a:xfrm>
            <a:off x="2266794" y="3870780"/>
            <a:ext cx="1205516" cy="917260"/>
            <a:chOff x="1332696" y="1896493"/>
            <a:chExt cx="1607355" cy="1223013"/>
          </a:xfrm>
        </p:grpSpPr>
        <p:sp>
          <p:nvSpPr>
            <p:cNvPr id="25" name="矩形 24"/>
            <p:cNvSpPr/>
            <p:nvPr/>
          </p:nvSpPr>
          <p:spPr>
            <a:xfrm>
              <a:off x="1332697" y="2220798"/>
              <a:ext cx="1607354" cy="898708"/>
            </a:xfrm>
            <a:prstGeom prst="rect">
              <a:avLst/>
            </a:prstGeom>
            <a:ln>
              <a:noFill/>
            </a:ln>
          </p:spPr>
          <p:txBody>
            <a:bodyPr wrap="square">
              <a:spAutoFit/>
              <a:scene3d>
                <a:camera prst="orthographicFront"/>
                <a:lightRig rig="threePt" dir="t"/>
              </a:scene3d>
              <a:sp3d contourW="12700"/>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26" name="矩形 25"/>
            <p:cNvSpPr/>
            <p:nvPr/>
          </p:nvSpPr>
          <p:spPr>
            <a:xfrm>
              <a:off x="1332696" y="1896493"/>
              <a:ext cx="1474003" cy="4185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b="1" dirty="0">
                  <a:latin typeface="+mn-ea"/>
                </a:rPr>
                <a:t>文字添加</a:t>
              </a:r>
            </a:p>
          </p:txBody>
        </p:sp>
      </p:grpSp>
      <p:grpSp>
        <p:nvGrpSpPr>
          <p:cNvPr id="27" name="组合 26"/>
          <p:cNvGrpSpPr/>
          <p:nvPr/>
        </p:nvGrpSpPr>
        <p:grpSpPr>
          <a:xfrm>
            <a:off x="5436259" y="3361147"/>
            <a:ext cx="1205516" cy="917260"/>
            <a:chOff x="1332696" y="1896493"/>
            <a:chExt cx="1607355" cy="1223013"/>
          </a:xfrm>
        </p:grpSpPr>
        <p:sp>
          <p:nvSpPr>
            <p:cNvPr id="28" name="矩形 27"/>
            <p:cNvSpPr/>
            <p:nvPr/>
          </p:nvSpPr>
          <p:spPr>
            <a:xfrm>
              <a:off x="1332697" y="2220798"/>
              <a:ext cx="1607354" cy="898708"/>
            </a:xfrm>
            <a:prstGeom prst="rect">
              <a:avLst/>
            </a:prstGeom>
            <a:ln>
              <a:noFill/>
            </a:ln>
          </p:spPr>
          <p:txBody>
            <a:bodyPr wrap="square">
              <a:spAutoFit/>
              <a:scene3d>
                <a:camera prst="orthographicFront"/>
                <a:lightRig rig="threePt" dir="t"/>
              </a:scene3d>
              <a:sp3d contourW="12700"/>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29" name="矩形 28"/>
            <p:cNvSpPr/>
            <p:nvPr/>
          </p:nvSpPr>
          <p:spPr>
            <a:xfrm>
              <a:off x="1332696" y="1896493"/>
              <a:ext cx="1474003" cy="4185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b="1" dirty="0">
                  <a:latin typeface="+mn-ea"/>
                </a:rPr>
                <a:t>文字添加</a:t>
              </a:r>
            </a:p>
          </p:txBody>
        </p:sp>
      </p:grpSp>
      <p:grpSp>
        <p:nvGrpSpPr>
          <p:cNvPr id="30" name="组合 29"/>
          <p:cNvGrpSpPr/>
          <p:nvPr/>
        </p:nvGrpSpPr>
        <p:grpSpPr>
          <a:xfrm>
            <a:off x="7266972" y="2354323"/>
            <a:ext cx="1205516" cy="917260"/>
            <a:chOff x="1332696" y="1896493"/>
            <a:chExt cx="1607355" cy="1223013"/>
          </a:xfrm>
        </p:grpSpPr>
        <p:sp>
          <p:nvSpPr>
            <p:cNvPr id="31" name="矩形 30"/>
            <p:cNvSpPr/>
            <p:nvPr/>
          </p:nvSpPr>
          <p:spPr>
            <a:xfrm>
              <a:off x="1332697" y="2220798"/>
              <a:ext cx="1607354" cy="898708"/>
            </a:xfrm>
            <a:prstGeom prst="rect">
              <a:avLst/>
            </a:prstGeom>
            <a:ln>
              <a:noFill/>
            </a:ln>
          </p:spPr>
          <p:txBody>
            <a:bodyPr wrap="square">
              <a:spAutoFit/>
              <a:scene3d>
                <a:camera prst="orthographicFront"/>
                <a:lightRig rig="threePt" dir="t"/>
              </a:scene3d>
              <a:sp3d contourW="12700"/>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32" name="矩形 31"/>
            <p:cNvSpPr/>
            <p:nvPr/>
          </p:nvSpPr>
          <p:spPr>
            <a:xfrm>
              <a:off x="1332696" y="1896493"/>
              <a:ext cx="1474003" cy="4185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b="1" dirty="0">
                  <a:latin typeface="+mn-ea"/>
                </a:rPr>
                <a:t>文字添加</a:t>
              </a:r>
            </a:p>
          </p:txBody>
        </p:sp>
      </p:grpSp>
      <p:grpSp>
        <p:nvGrpSpPr>
          <p:cNvPr id="45" name="组合 44"/>
          <p:cNvGrpSpPr/>
          <p:nvPr/>
        </p:nvGrpSpPr>
        <p:grpSpPr>
          <a:xfrm>
            <a:off x="1864518" y="2314163"/>
            <a:ext cx="1005034" cy="866409"/>
            <a:chOff x="2486024" y="2882351"/>
            <a:chExt cx="1340045" cy="1155212"/>
          </a:xfrm>
        </p:grpSpPr>
        <p:sp>
          <p:nvSpPr>
            <p:cNvPr id="6" name="六边形 5"/>
            <p:cNvSpPr/>
            <p:nvPr/>
          </p:nvSpPr>
          <p:spPr>
            <a:xfrm>
              <a:off x="2486024" y="2882351"/>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六边形 33"/>
            <p:cNvSpPr/>
            <p:nvPr/>
          </p:nvSpPr>
          <p:spPr>
            <a:xfrm>
              <a:off x="2806426" y="3125462"/>
              <a:ext cx="699242" cy="695960"/>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4" name="组合 43"/>
          <p:cNvGrpSpPr/>
          <p:nvPr/>
        </p:nvGrpSpPr>
        <p:grpSpPr>
          <a:xfrm>
            <a:off x="3331535" y="2973416"/>
            <a:ext cx="1005034" cy="866409"/>
            <a:chOff x="4442046" y="3761354"/>
            <a:chExt cx="1340045" cy="1155212"/>
          </a:xfrm>
        </p:grpSpPr>
        <p:sp>
          <p:nvSpPr>
            <p:cNvPr id="7" name="六边形 6"/>
            <p:cNvSpPr/>
            <p:nvPr/>
          </p:nvSpPr>
          <p:spPr>
            <a:xfrm>
              <a:off x="4442046" y="3761354"/>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六边形 34"/>
            <p:cNvSpPr/>
            <p:nvPr/>
          </p:nvSpPr>
          <p:spPr>
            <a:xfrm>
              <a:off x="4762447" y="4009426"/>
              <a:ext cx="699242" cy="659068"/>
            </a:xfrm>
            <a:custGeom>
              <a:avLst/>
              <a:gdLst>
                <a:gd name="connsiteX0" fmla="*/ 256155 w 336853"/>
                <a:gd name="connsiteY0" fmla="*/ 263525 h 317500"/>
                <a:gd name="connsiteX1" fmla="*/ 268061 w 336853"/>
                <a:gd name="connsiteY1" fmla="*/ 299070 h 317500"/>
                <a:gd name="connsiteX2" fmla="*/ 269384 w 336853"/>
                <a:gd name="connsiteY2" fmla="*/ 303019 h 317500"/>
                <a:gd name="connsiteX3" fmla="*/ 274676 w 336853"/>
                <a:gd name="connsiteY3" fmla="*/ 289855 h 317500"/>
                <a:gd name="connsiteX4" fmla="*/ 277322 w 336853"/>
                <a:gd name="connsiteY4" fmla="*/ 272740 h 317500"/>
                <a:gd name="connsiteX5" fmla="*/ 279968 w 336853"/>
                <a:gd name="connsiteY5" fmla="*/ 289855 h 317500"/>
                <a:gd name="connsiteX6" fmla="*/ 285259 w 336853"/>
                <a:gd name="connsiteY6" fmla="*/ 303019 h 317500"/>
                <a:gd name="connsiteX7" fmla="*/ 286582 w 336853"/>
                <a:gd name="connsiteY7" fmla="*/ 299070 h 317500"/>
                <a:gd name="connsiteX8" fmla="*/ 298489 w 336853"/>
                <a:gd name="connsiteY8" fmla="*/ 263525 h 317500"/>
                <a:gd name="connsiteX9" fmla="*/ 320978 w 336853"/>
                <a:gd name="connsiteY9" fmla="*/ 275373 h 317500"/>
                <a:gd name="connsiteX10" fmla="*/ 336853 w 336853"/>
                <a:gd name="connsiteY10" fmla="*/ 317500 h 317500"/>
                <a:gd name="connsiteX11" fmla="*/ 217790 w 336853"/>
                <a:gd name="connsiteY11" fmla="*/ 317500 h 317500"/>
                <a:gd name="connsiteX12" fmla="*/ 233665 w 336853"/>
                <a:gd name="connsiteY12" fmla="*/ 275373 h 317500"/>
                <a:gd name="connsiteX13" fmla="*/ 256155 w 336853"/>
                <a:gd name="connsiteY13" fmla="*/ 263525 h 317500"/>
                <a:gd name="connsiteX14" fmla="*/ 37966 w 336853"/>
                <a:gd name="connsiteY14" fmla="*/ 263525 h 317500"/>
                <a:gd name="connsiteX15" fmla="*/ 48433 w 336853"/>
                <a:gd name="connsiteY15" fmla="*/ 299070 h 317500"/>
                <a:gd name="connsiteX16" fmla="*/ 51050 w 336853"/>
                <a:gd name="connsiteY16" fmla="*/ 303019 h 317500"/>
                <a:gd name="connsiteX17" fmla="*/ 54975 w 336853"/>
                <a:gd name="connsiteY17" fmla="*/ 289855 h 317500"/>
                <a:gd name="connsiteX18" fmla="*/ 58900 w 336853"/>
                <a:gd name="connsiteY18" fmla="*/ 272740 h 317500"/>
                <a:gd name="connsiteX19" fmla="*/ 61517 w 336853"/>
                <a:gd name="connsiteY19" fmla="*/ 289855 h 317500"/>
                <a:gd name="connsiteX20" fmla="*/ 66751 w 336853"/>
                <a:gd name="connsiteY20" fmla="*/ 303019 h 317500"/>
                <a:gd name="connsiteX21" fmla="*/ 68059 w 336853"/>
                <a:gd name="connsiteY21" fmla="*/ 299070 h 317500"/>
                <a:gd name="connsiteX22" fmla="*/ 78526 w 336853"/>
                <a:gd name="connsiteY22" fmla="*/ 263525 h 317500"/>
                <a:gd name="connsiteX23" fmla="*/ 102077 w 336853"/>
                <a:gd name="connsiteY23" fmla="*/ 275373 h 317500"/>
                <a:gd name="connsiteX24" fmla="*/ 116469 w 336853"/>
                <a:gd name="connsiteY24" fmla="*/ 317500 h 317500"/>
                <a:gd name="connsiteX25" fmla="*/ 23 w 336853"/>
                <a:gd name="connsiteY25" fmla="*/ 317500 h 317500"/>
                <a:gd name="connsiteX26" fmla="*/ 15724 w 336853"/>
                <a:gd name="connsiteY26" fmla="*/ 275373 h 317500"/>
                <a:gd name="connsiteX27" fmla="*/ 37966 w 336853"/>
                <a:gd name="connsiteY27" fmla="*/ 263525 h 317500"/>
                <a:gd name="connsiteX28" fmla="*/ 212235 w 336853"/>
                <a:gd name="connsiteY28" fmla="*/ 236538 h 317500"/>
                <a:gd name="connsiteX29" fmla="*/ 217792 w 336853"/>
                <a:gd name="connsiteY29" fmla="*/ 242888 h 317500"/>
                <a:gd name="connsiteX30" fmla="*/ 212235 w 336853"/>
                <a:gd name="connsiteY30" fmla="*/ 249238 h 317500"/>
                <a:gd name="connsiteX31" fmla="*/ 206678 w 336853"/>
                <a:gd name="connsiteY31" fmla="*/ 242888 h 317500"/>
                <a:gd name="connsiteX32" fmla="*/ 212235 w 336853"/>
                <a:gd name="connsiteY32" fmla="*/ 236538 h 317500"/>
                <a:gd name="connsiteX33" fmla="*/ 124128 w 336853"/>
                <a:gd name="connsiteY33" fmla="*/ 236538 h 317500"/>
                <a:gd name="connsiteX34" fmla="*/ 130478 w 336853"/>
                <a:gd name="connsiteY34" fmla="*/ 242888 h 317500"/>
                <a:gd name="connsiteX35" fmla="*/ 124128 w 336853"/>
                <a:gd name="connsiteY35" fmla="*/ 249238 h 317500"/>
                <a:gd name="connsiteX36" fmla="*/ 117778 w 336853"/>
                <a:gd name="connsiteY36" fmla="*/ 242888 h 317500"/>
                <a:gd name="connsiteX37" fmla="*/ 124128 w 336853"/>
                <a:gd name="connsiteY37" fmla="*/ 236538 h 317500"/>
                <a:gd name="connsiteX38" fmla="*/ 196360 w 336853"/>
                <a:gd name="connsiteY38" fmla="*/ 227013 h 317500"/>
                <a:gd name="connsiteX39" fmla="*/ 201917 w 336853"/>
                <a:gd name="connsiteY39" fmla="*/ 233363 h 317500"/>
                <a:gd name="connsiteX40" fmla="*/ 196360 w 336853"/>
                <a:gd name="connsiteY40" fmla="*/ 239713 h 317500"/>
                <a:gd name="connsiteX41" fmla="*/ 190803 w 336853"/>
                <a:gd name="connsiteY41" fmla="*/ 233363 h 317500"/>
                <a:gd name="connsiteX42" fmla="*/ 196360 w 336853"/>
                <a:gd name="connsiteY42" fmla="*/ 227013 h 317500"/>
                <a:gd name="connsiteX43" fmla="*/ 138415 w 336853"/>
                <a:gd name="connsiteY43" fmla="*/ 227013 h 317500"/>
                <a:gd name="connsiteX44" fmla="*/ 144765 w 336853"/>
                <a:gd name="connsiteY44" fmla="*/ 233363 h 317500"/>
                <a:gd name="connsiteX45" fmla="*/ 138415 w 336853"/>
                <a:gd name="connsiteY45" fmla="*/ 239713 h 317500"/>
                <a:gd name="connsiteX46" fmla="*/ 132065 w 336853"/>
                <a:gd name="connsiteY46" fmla="*/ 233363 h 317500"/>
                <a:gd name="connsiteX47" fmla="*/ 138415 w 336853"/>
                <a:gd name="connsiteY47" fmla="*/ 227013 h 317500"/>
                <a:gd name="connsiteX48" fmla="*/ 185405 w 336853"/>
                <a:gd name="connsiteY48" fmla="*/ 218758 h 317500"/>
                <a:gd name="connsiteX49" fmla="*/ 187945 w 336853"/>
                <a:gd name="connsiteY49" fmla="*/ 226378 h 317500"/>
                <a:gd name="connsiteX50" fmla="*/ 179055 w 336853"/>
                <a:gd name="connsiteY50" fmla="*/ 228918 h 317500"/>
                <a:gd name="connsiteX51" fmla="*/ 177785 w 336853"/>
                <a:gd name="connsiteY51" fmla="*/ 221298 h 317500"/>
                <a:gd name="connsiteX52" fmla="*/ 185405 w 336853"/>
                <a:gd name="connsiteY52" fmla="*/ 218758 h 317500"/>
                <a:gd name="connsiteX53" fmla="*/ 149210 w 336853"/>
                <a:gd name="connsiteY53" fmla="*/ 218758 h 317500"/>
                <a:gd name="connsiteX54" fmla="*/ 159212 w 336853"/>
                <a:gd name="connsiteY54" fmla="*/ 221298 h 317500"/>
                <a:gd name="connsiteX55" fmla="*/ 156354 w 336853"/>
                <a:gd name="connsiteY55" fmla="*/ 228918 h 317500"/>
                <a:gd name="connsiteX56" fmla="*/ 147782 w 336853"/>
                <a:gd name="connsiteY56" fmla="*/ 226378 h 317500"/>
                <a:gd name="connsiteX57" fmla="*/ 149210 w 336853"/>
                <a:gd name="connsiteY57" fmla="*/ 218758 h 317500"/>
                <a:gd name="connsiteX58" fmla="*/ 167785 w 336853"/>
                <a:gd name="connsiteY58" fmla="*/ 207963 h 317500"/>
                <a:gd name="connsiteX59" fmla="*/ 173342 w 336853"/>
                <a:gd name="connsiteY59" fmla="*/ 213520 h 317500"/>
                <a:gd name="connsiteX60" fmla="*/ 167785 w 336853"/>
                <a:gd name="connsiteY60" fmla="*/ 219077 h 317500"/>
                <a:gd name="connsiteX61" fmla="*/ 162228 w 336853"/>
                <a:gd name="connsiteY61" fmla="*/ 213520 h 317500"/>
                <a:gd name="connsiteX62" fmla="*/ 167785 w 336853"/>
                <a:gd name="connsiteY62" fmla="*/ 207963 h 317500"/>
                <a:gd name="connsiteX63" fmla="*/ 167785 w 336853"/>
                <a:gd name="connsiteY63" fmla="*/ 190500 h 317500"/>
                <a:gd name="connsiteX64" fmla="*/ 173342 w 336853"/>
                <a:gd name="connsiteY64" fmla="*/ 196850 h 317500"/>
                <a:gd name="connsiteX65" fmla="*/ 167785 w 336853"/>
                <a:gd name="connsiteY65" fmla="*/ 203200 h 317500"/>
                <a:gd name="connsiteX66" fmla="*/ 162228 w 336853"/>
                <a:gd name="connsiteY66" fmla="*/ 196850 h 317500"/>
                <a:gd name="connsiteX67" fmla="*/ 167785 w 336853"/>
                <a:gd name="connsiteY67" fmla="*/ 190500 h 317500"/>
                <a:gd name="connsiteX68" fmla="*/ 269512 w 336853"/>
                <a:gd name="connsiteY68" fmla="*/ 182286 h 317500"/>
                <a:gd name="connsiteX69" fmla="*/ 276020 w 336853"/>
                <a:gd name="connsiteY69" fmla="*/ 182286 h 317500"/>
                <a:gd name="connsiteX70" fmla="*/ 290340 w 336853"/>
                <a:gd name="connsiteY70" fmla="*/ 184906 h 317500"/>
                <a:gd name="connsiteX71" fmla="*/ 296849 w 336853"/>
                <a:gd name="connsiteY71" fmla="*/ 191458 h 317500"/>
                <a:gd name="connsiteX72" fmla="*/ 304659 w 336853"/>
                <a:gd name="connsiteY72" fmla="*/ 216354 h 317500"/>
                <a:gd name="connsiteX73" fmla="*/ 304659 w 336853"/>
                <a:gd name="connsiteY73" fmla="*/ 220285 h 317500"/>
                <a:gd name="connsiteX74" fmla="*/ 307263 w 336853"/>
                <a:gd name="connsiteY74" fmla="*/ 230767 h 317500"/>
                <a:gd name="connsiteX75" fmla="*/ 302056 w 336853"/>
                <a:gd name="connsiteY75" fmla="*/ 239940 h 317500"/>
                <a:gd name="connsiteX76" fmla="*/ 283831 w 336853"/>
                <a:gd name="connsiteY76" fmla="*/ 262215 h 317500"/>
                <a:gd name="connsiteX77" fmla="*/ 270813 w 336853"/>
                <a:gd name="connsiteY77" fmla="*/ 262215 h 317500"/>
                <a:gd name="connsiteX78" fmla="*/ 252589 w 336853"/>
                <a:gd name="connsiteY78" fmla="*/ 239940 h 317500"/>
                <a:gd name="connsiteX79" fmla="*/ 247382 w 336853"/>
                <a:gd name="connsiteY79" fmla="*/ 232078 h 317500"/>
                <a:gd name="connsiteX80" fmla="*/ 249985 w 336853"/>
                <a:gd name="connsiteY80" fmla="*/ 220285 h 317500"/>
                <a:gd name="connsiteX81" fmla="*/ 248684 w 336853"/>
                <a:gd name="connsiteY81" fmla="*/ 216354 h 317500"/>
                <a:gd name="connsiteX82" fmla="*/ 248684 w 336853"/>
                <a:gd name="connsiteY82" fmla="*/ 204561 h 317500"/>
                <a:gd name="connsiteX83" fmla="*/ 256494 w 336853"/>
                <a:gd name="connsiteY83" fmla="*/ 191458 h 317500"/>
                <a:gd name="connsiteX84" fmla="*/ 263003 w 336853"/>
                <a:gd name="connsiteY84" fmla="*/ 186217 h 317500"/>
                <a:gd name="connsiteX85" fmla="*/ 269512 w 336853"/>
                <a:gd name="connsiteY85" fmla="*/ 182286 h 317500"/>
                <a:gd name="connsiteX86" fmla="*/ 50941 w 336853"/>
                <a:gd name="connsiteY86" fmla="*/ 182286 h 317500"/>
                <a:gd name="connsiteX87" fmla="*/ 56254 w 336853"/>
                <a:gd name="connsiteY87" fmla="*/ 182286 h 317500"/>
                <a:gd name="connsiteX88" fmla="*/ 72194 w 336853"/>
                <a:gd name="connsiteY88" fmla="*/ 184906 h 317500"/>
                <a:gd name="connsiteX89" fmla="*/ 78836 w 336853"/>
                <a:gd name="connsiteY89" fmla="*/ 191458 h 317500"/>
                <a:gd name="connsiteX90" fmla="*/ 86806 w 336853"/>
                <a:gd name="connsiteY90" fmla="*/ 216354 h 317500"/>
                <a:gd name="connsiteX91" fmla="*/ 85477 w 336853"/>
                <a:gd name="connsiteY91" fmla="*/ 220285 h 317500"/>
                <a:gd name="connsiteX92" fmla="*/ 88134 w 336853"/>
                <a:gd name="connsiteY92" fmla="*/ 230767 h 317500"/>
                <a:gd name="connsiteX93" fmla="*/ 82821 w 336853"/>
                <a:gd name="connsiteY93" fmla="*/ 239940 h 317500"/>
                <a:gd name="connsiteX94" fmla="*/ 65553 w 336853"/>
                <a:gd name="connsiteY94" fmla="*/ 262215 h 317500"/>
                <a:gd name="connsiteX95" fmla="*/ 52269 w 336853"/>
                <a:gd name="connsiteY95" fmla="*/ 262215 h 317500"/>
                <a:gd name="connsiteX96" fmla="*/ 33673 w 336853"/>
                <a:gd name="connsiteY96" fmla="*/ 239940 h 317500"/>
                <a:gd name="connsiteX97" fmla="*/ 28359 w 336853"/>
                <a:gd name="connsiteY97" fmla="*/ 232078 h 317500"/>
                <a:gd name="connsiteX98" fmla="*/ 31016 w 336853"/>
                <a:gd name="connsiteY98" fmla="*/ 220285 h 317500"/>
                <a:gd name="connsiteX99" fmla="*/ 29688 w 336853"/>
                <a:gd name="connsiteY99" fmla="*/ 216354 h 317500"/>
                <a:gd name="connsiteX100" fmla="*/ 29688 w 336853"/>
                <a:gd name="connsiteY100" fmla="*/ 204561 h 317500"/>
                <a:gd name="connsiteX101" fmla="*/ 37658 w 336853"/>
                <a:gd name="connsiteY101" fmla="*/ 191458 h 317500"/>
                <a:gd name="connsiteX102" fmla="*/ 44299 w 336853"/>
                <a:gd name="connsiteY102" fmla="*/ 186217 h 317500"/>
                <a:gd name="connsiteX103" fmla="*/ 50941 w 336853"/>
                <a:gd name="connsiteY103" fmla="*/ 182286 h 317500"/>
                <a:gd name="connsiteX104" fmla="*/ 167785 w 336853"/>
                <a:gd name="connsiteY104" fmla="*/ 173038 h 317500"/>
                <a:gd name="connsiteX105" fmla="*/ 173342 w 336853"/>
                <a:gd name="connsiteY105" fmla="*/ 179388 h 317500"/>
                <a:gd name="connsiteX106" fmla="*/ 167785 w 336853"/>
                <a:gd name="connsiteY106" fmla="*/ 185738 h 317500"/>
                <a:gd name="connsiteX107" fmla="*/ 162228 w 336853"/>
                <a:gd name="connsiteY107" fmla="*/ 179388 h 317500"/>
                <a:gd name="connsiteX108" fmla="*/ 167785 w 336853"/>
                <a:gd name="connsiteY108" fmla="*/ 173038 h 317500"/>
                <a:gd name="connsiteX109" fmla="*/ 168402 w 336853"/>
                <a:gd name="connsiteY109" fmla="*/ 155575 h 317500"/>
                <a:gd name="connsiteX110" fmla="*/ 172106 w 336853"/>
                <a:gd name="connsiteY110" fmla="*/ 156986 h 317500"/>
                <a:gd name="connsiteX111" fmla="*/ 173341 w 336853"/>
                <a:gd name="connsiteY111" fmla="*/ 161219 h 317500"/>
                <a:gd name="connsiteX112" fmla="*/ 172106 w 336853"/>
                <a:gd name="connsiteY112" fmla="*/ 166864 h 317500"/>
                <a:gd name="connsiteX113" fmla="*/ 168402 w 336853"/>
                <a:gd name="connsiteY113" fmla="*/ 168275 h 317500"/>
                <a:gd name="connsiteX114" fmla="*/ 164697 w 336853"/>
                <a:gd name="connsiteY114" fmla="*/ 166864 h 317500"/>
                <a:gd name="connsiteX115" fmla="*/ 162228 w 336853"/>
                <a:gd name="connsiteY115" fmla="*/ 161219 h 317500"/>
                <a:gd name="connsiteX116" fmla="*/ 164697 w 336853"/>
                <a:gd name="connsiteY116" fmla="*/ 156986 h 317500"/>
                <a:gd name="connsiteX117" fmla="*/ 168402 w 336853"/>
                <a:gd name="connsiteY117" fmla="*/ 155575 h 317500"/>
                <a:gd name="connsiteX118" fmla="*/ 146617 w 336853"/>
                <a:gd name="connsiteY118" fmla="*/ 80963 h 317500"/>
                <a:gd name="connsiteX119" fmla="*/ 158524 w 336853"/>
                <a:gd name="connsiteY119" fmla="*/ 115191 h 317500"/>
                <a:gd name="connsiteX120" fmla="*/ 159847 w 336853"/>
                <a:gd name="connsiteY120" fmla="*/ 120457 h 317500"/>
                <a:gd name="connsiteX121" fmla="*/ 165138 w 336853"/>
                <a:gd name="connsiteY121" fmla="*/ 105976 h 317500"/>
                <a:gd name="connsiteX122" fmla="*/ 167784 w 336853"/>
                <a:gd name="connsiteY122" fmla="*/ 90178 h 317500"/>
                <a:gd name="connsiteX123" fmla="*/ 170430 w 336853"/>
                <a:gd name="connsiteY123" fmla="*/ 105976 h 317500"/>
                <a:gd name="connsiteX124" fmla="*/ 175722 w 336853"/>
                <a:gd name="connsiteY124" fmla="*/ 120457 h 317500"/>
                <a:gd name="connsiteX125" fmla="*/ 177045 w 336853"/>
                <a:gd name="connsiteY125" fmla="*/ 115191 h 317500"/>
                <a:gd name="connsiteX126" fmla="*/ 188951 w 336853"/>
                <a:gd name="connsiteY126" fmla="*/ 80963 h 317500"/>
                <a:gd name="connsiteX127" fmla="*/ 211441 w 336853"/>
                <a:gd name="connsiteY127" fmla="*/ 91494 h 317500"/>
                <a:gd name="connsiteX128" fmla="*/ 227316 w 336853"/>
                <a:gd name="connsiteY128" fmla="*/ 134938 h 317500"/>
                <a:gd name="connsiteX129" fmla="*/ 167784 w 336853"/>
                <a:gd name="connsiteY129" fmla="*/ 134938 h 317500"/>
                <a:gd name="connsiteX130" fmla="*/ 108253 w 336853"/>
                <a:gd name="connsiteY130" fmla="*/ 134938 h 317500"/>
                <a:gd name="connsiteX131" fmla="*/ 124128 w 336853"/>
                <a:gd name="connsiteY131" fmla="*/ 91494 h 317500"/>
                <a:gd name="connsiteX132" fmla="*/ 146617 w 336853"/>
                <a:gd name="connsiteY132" fmla="*/ 80963 h 317500"/>
                <a:gd name="connsiteX133" fmla="*/ 165180 w 336853"/>
                <a:gd name="connsiteY133" fmla="*/ 0 h 317500"/>
                <a:gd name="connsiteX134" fmla="*/ 180801 w 336853"/>
                <a:gd name="connsiteY134" fmla="*/ 3931 h 317500"/>
                <a:gd name="connsiteX135" fmla="*/ 187310 w 336853"/>
                <a:gd name="connsiteY135" fmla="*/ 10482 h 317500"/>
                <a:gd name="connsiteX136" fmla="*/ 195121 w 336853"/>
                <a:gd name="connsiteY136" fmla="*/ 35378 h 317500"/>
                <a:gd name="connsiteX137" fmla="*/ 195121 w 336853"/>
                <a:gd name="connsiteY137" fmla="*/ 39309 h 317500"/>
                <a:gd name="connsiteX138" fmla="*/ 196422 w 336853"/>
                <a:gd name="connsiteY138" fmla="*/ 49792 h 317500"/>
                <a:gd name="connsiteX139" fmla="*/ 192517 w 336853"/>
                <a:gd name="connsiteY139" fmla="*/ 58964 h 317500"/>
                <a:gd name="connsiteX140" fmla="*/ 174293 w 336853"/>
                <a:gd name="connsiteY140" fmla="*/ 81239 h 317500"/>
                <a:gd name="connsiteX141" fmla="*/ 161275 w 336853"/>
                <a:gd name="connsiteY141" fmla="*/ 81239 h 317500"/>
                <a:gd name="connsiteX142" fmla="*/ 143050 w 336853"/>
                <a:gd name="connsiteY142" fmla="*/ 58964 h 317500"/>
                <a:gd name="connsiteX143" fmla="*/ 137843 w 336853"/>
                <a:gd name="connsiteY143" fmla="*/ 49792 h 317500"/>
                <a:gd name="connsiteX144" fmla="*/ 140447 w 336853"/>
                <a:gd name="connsiteY144" fmla="*/ 39309 h 317500"/>
                <a:gd name="connsiteX145" fmla="*/ 139145 w 336853"/>
                <a:gd name="connsiteY145" fmla="*/ 35378 h 317500"/>
                <a:gd name="connsiteX146" fmla="*/ 139145 w 336853"/>
                <a:gd name="connsiteY146" fmla="*/ 23585 h 317500"/>
                <a:gd name="connsiteX147" fmla="*/ 146956 w 336853"/>
                <a:gd name="connsiteY147" fmla="*/ 10482 h 317500"/>
                <a:gd name="connsiteX148" fmla="*/ 153464 w 336853"/>
                <a:gd name="connsiteY148" fmla="*/ 5241 h 317500"/>
                <a:gd name="connsiteX149" fmla="*/ 159973 w 336853"/>
                <a:gd name="connsiteY149" fmla="*/ 1310 h 317500"/>
                <a:gd name="connsiteX150" fmla="*/ 165180 w 336853"/>
                <a:gd name="connsiteY150"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36853" h="317500">
                  <a:moveTo>
                    <a:pt x="256155" y="263525"/>
                  </a:moveTo>
                  <a:cubicBezTo>
                    <a:pt x="256155" y="263525"/>
                    <a:pt x="256155" y="263525"/>
                    <a:pt x="268061" y="299070"/>
                  </a:cubicBezTo>
                  <a:cubicBezTo>
                    <a:pt x="268061" y="299070"/>
                    <a:pt x="268061" y="299070"/>
                    <a:pt x="269384" y="303019"/>
                  </a:cubicBezTo>
                  <a:cubicBezTo>
                    <a:pt x="269384" y="303019"/>
                    <a:pt x="269384" y="303019"/>
                    <a:pt x="274676" y="289855"/>
                  </a:cubicBezTo>
                  <a:cubicBezTo>
                    <a:pt x="262770" y="274057"/>
                    <a:pt x="274676" y="272740"/>
                    <a:pt x="277322" y="272740"/>
                  </a:cubicBezTo>
                  <a:cubicBezTo>
                    <a:pt x="279968" y="272740"/>
                    <a:pt x="291874" y="274057"/>
                    <a:pt x="279968" y="289855"/>
                  </a:cubicBezTo>
                  <a:cubicBezTo>
                    <a:pt x="279968" y="289855"/>
                    <a:pt x="279968" y="289855"/>
                    <a:pt x="285259" y="303019"/>
                  </a:cubicBezTo>
                  <a:cubicBezTo>
                    <a:pt x="285259" y="303019"/>
                    <a:pt x="285259" y="303019"/>
                    <a:pt x="286582" y="299070"/>
                  </a:cubicBezTo>
                  <a:cubicBezTo>
                    <a:pt x="286582" y="299070"/>
                    <a:pt x="286582" y="299070"/>
                    <a:pt x="298489" y="263525"/>
                  </a:cubicBezTo>
                  <a:cubicBezTo>
                    <a:pt x="298489" y="263525"/>
                    <a:pt x="306426" y="268791"/>
                    <a:pt x="320978" y="275373"/>
                  </a:cubicBezTo>
                  <a:cubicBezTo>
                    <a:pt x="336853" y="280639"/>
                    <a:pt x="336853" y="293804"/>
                    <a:pt x="336853" y="317500"/>
                  </a:cubicBezTo>
                  <a:cubicBezTo>
                    <a:pt x="336853" y="317500"/>
                    <a:pt x="336853" y="317500"/>
                    <a:pt x="217790" y="317500"/>
                  </a:cubicBezTo>
                  <a:cubicBezTo>
                    <a:pt x="219113" y="293804"/>
                    <a:pt x="217790" y="280639"/>
                    <a:pt x="233665" y="275373"/>
                  </a:cubicBezTo>
                  <a:cubicBezTo>
                    <a:pt x="248217" y="268791"/>
                    <a:pt x="256155" y="263525"/>
                    <a:pt x="256155" y="263525"/>
                  </a:cubicBezTo>
                  <a:close/>
                  <a:moveTo>
                    <a:pt x="37966" y="263525"/>
                  </a:moveTo>
                  <a:cubicBezTo>
                    <a:pt x="37966" y="263525"/>
                    <a:pt x="37966" y="263525"/>
                    <a:pt x="48433" y="299070"/>
                  </a:cubicBezTo>
                  <a:cubicBezTo>
                    <a:pt x="48433" y="299070"/>
                    <a:pt x="48433" y="299070"/>
                    <a:pt x="51050" y="303019"/>
                  </a:cubicBezTo>
                  <a:cubicBezTo>
                    <a:pt x="51050" y="303019"/>
                    <a:pt x="51050" y="303019"/>
                    <a:pt x="54975" y="289855"/>
                  </a:cubicBezTo>
                  <a:cubicBezTo>
                    <a:pt x="44508" y="274057"/>
                    <a:pt x="56284" y="272740"/>
                    <a:pt x="58900" y="272740"/>
                  </a:cubicBezTo>
                  <a:cubicBezTo>
                    <a:pt x="60209" y="272740"/>
                    <a:pt x="73293" y="274057"/>
                    <a:pt x="61517" y="289855"/>
                  </a:cubicBezTo>
                  <a:cubicBezTo>
                    <a:pt x="61517" y="289855"/>
                    <a:pt x="61517" y="289855"/>
                    <a:pt x="66751" y="303019"/>
                  </a:cubicBezTo>
                  <a:cubicBezTo>
                    <a:pt x="66751" y="303019"/>
                    <a:pt x="66751" y="303019"/>
                    <a:pt x="68059" y="299070"/>
                  </a:cubicBezTo>
                  <a:cubicBezTo>
                    <a:pt x="68059" y="299070"/>
                    <a:pt x="68059" y="299070"/>
                    <a:pt x="78526" y="263525"/>
                  </a:cubicBezTo>
                  <a:cubicBezTo>
                    <a:pt x="78526" y="263525"/>
                    <a:pt x="87685" y="268791"/>
                    <a:pt x="102077" y="275373"/>
                  </a:cubicBezTo>
                  <a:cubicBezTo>
                    <a:pt x="117778" y="280639"/>
                    <a:pt x="116469" y="293804"/>
                    <a:pt x="116469" y="317500"/>
                  </a:cubicBezTo>
                  <a:cubicBezTo>
                    <a:pt x="116469" y="317500"/>
                    <a:pt x="116469" y="317500"/>
                    <a:pt x="23" y="317500"/>
                  </a:cubicBezTo>
                  <a:cubicBezTo>
                    <a:pt x="23" y="293804"/>
                    <a:pt x="-1285" y="280639"/>
                    <a:pt x="15724" y="275373"/>
                  </a:cubicBezTo>
                  <a:cubicBezTo>
                    <a:pt x="30116" y="268791"/>
                    <a:pt x="37966" y="263525"/>
                    <a:pt x="37966" y="263525"/>
                  </a:cubicBezTo>
                  <a:close/>
                  <a:moveTo>
                    <a:pt x="212235" y="236538"/>
                  </a:moveTo>
                  <a:cubicBezTo>
                    <a:pt x="215304" y="236538"/>
                    <a:pt x="217792" y="239381"/>
                    <a:pt x="217792" y="242888"/>
                  </a:cubicBezTo>
                  <a:cubicBezTo>
                    <a:pt x="217792" y="246395"/>
                    <a:pt x="215304" y="249238"/>
                    <a:pt x="212235" y="249238"/>
                  </a:cubicBezTo>
                  <a:cubicBezTo>
                    <a:pt x="209166" y="249238"/>
                    <a:pt x="206678" y="246395"/>
                    <a:pt x="206678" y="242888"/>
                  </a:cubicBezTo>
                  <a:cubicBezTo>
                    <a:pt x="206678" y="239381"/>
                    <a:pt x="209166" y="236538"/>
                    <a:pt x="212235" y="236538"/>
                  </a:cubicBezTo>
                  <a:close/>
                  <a:moveTo>
                    <a:pt x="124128" y="236538"/>
                  </a:moveTo>
                  <a:cubicBezTo>
                    <a:pt x="127635" y="236538"/>
                    <a:pt x="130478" y="239381"/>
                    <a:pt x="130478" y="242888"/>
                  </a:cubicBezTo>
                  <a:cubicBezTo>
                    <a:pt x="130478" y="246395"/>
                    <a:pt x="127635" y="249238"/>
                    <a:pt x="124128" y="249238"/>
                  </a:cubicBezTo>
                  <a:cubicBezTo>
                    <a:pt x="120621" y="249238"/>
                    <a:pt x="117778" y="246395"/>
                    <a:pt x="117778" y="242888"/>
                  </a:cubicBezTo>
                  <a:cubicBezTo>
                    <a:pt x="117778" y="239381"/>
                    <a:pt x="120621" y="236538"/>
                    <a:pt x="124128" y="236538"/>
                  </a:cubicBezTo>
                  <a:close/>
                  <a:moveTo>
                    <a:pt x="196360" y="227013"/>
                  </a:moveTo>
                  <a:cubicBezTo>
                    <a:pt x="199429" y="227013"/>
                    <a:pt x="201917" y="229856"/>
                    <a:pt x="201917" y="233363"/>
                  </a:cubicBezTo>
                  <a:cubicBezTo>
                    <a:pt x="201917" y="236870"/>
                    <a:pt x="199429" y="239713"/>
                    <a:pt x="196360" y="239713"/>
                  </a:cubicBezTo>
                  <a:cubicBezTo>
                    <a:pt x="193291" y="239713"/>
                    <a:pt x="190803" y="236870"/>
                    <a:pt x="190803" y="233363"/>
                  </a:cubicBezTo>
                  <a:cubicBezTo>
                    <a:pt x="190803" y="229856"/>
                    <a:pt x="193291" y="227013"/>
                    <a:pt x="196360" y="227013"/>
                  </a:cubicBezTo>
                  <a:close/>
                  <a:moveTo>
                    <a:pt x="138415" y="227013"/>
                  </a:moveTo>
                  <a:cubicBezTo>
                    <a:pt x="141922" y="227013"/>
                    <a:pt x="144765" y="229856"/>
                    <a:pt x="144765" y="233363"/>
                  </a:cubicBezTo>
                  <a:cubicBezTo>
                    <a:pt x="144765" y="236870"/>
                    <a:pt x="141922" y="239713"/>
                    <a:pt x="138415" y="239713"/>
                  </a:cubicBezTo>
                  <a:cubicBezTo>
                    <a:pt x="134908" y="239713"/>
                    <a:pt x="132065" y="236870"/>
                    <a:pt x="132065" y="233363"/>
                  </a:cubicBezTo>
                  <a:cubicBezTo>
                    <a:pt x="132065" y="229856"/>
                    <a:pt x="134908" y="227013"/>
                    <a:pt x="138415" y="227013"/>
                  </a:cubicBezTo>
                  <a:close/>
                  <a:moveTo>
                    <a:pt x="185405" y="218758"/>
                  </a:moveTo>
                  <a:cubicBezTo>
                    <a:pt x="187945" y="221298"/>
                    <a:pt x="189215" y="223838"/>
                    <a:pt x="187945" y="226378"/>
                  </a:cubicBezTo>
                  <a:cubicBezTo>
                    <a:pt x="185405" y="230188"/>
                    <a:pt x="182865" y="230188"/>
                    <a:pt x="179055" y="228918"/>
                  </a:cubicBezTo>
                  <a:cubicBezTo>
                    <a:pt x="176515" y="226378"/>
                    <a:pt x="176515" y="223838"/>
                    <a:pt x="177785" y="221298"/>
                  </a:cubicBezTo>
                  <a:cubicBezTo>
                    <a:pt x="179055" y="217488"/>
                    <a:pt x="182865" y="217488"/>
                    <a:pt x="185405" y="218758"/>
                  </a:cubicBezTo>
                  <a:close/>
                  <a:moveTo>
                    <a:pt x="149210" y="218758"/>
                  </a:moveTo>
                  <a:cubicBezTo>
                    <a:pt x="152068" y="217488"/>
                    <a:pt x="156354" y="217488"/>
                    <a:pt x="159212" y="221298"/>
                  </a:cubicBezTo>
                  <a:cubicBezTo>
                    <a:pt x="160641" y="223838"/>
                    <a:pt x="159212" y="226378"/>
                    <a:pt x="156354" y="228918"/>
                  </a:cubicBezTo>
                  <a:cubicBezTo>
                    <a:pt x="153497" y="230188"/>
                    <a:pt x="149210" y="230188"/>
                    <a:pt x="147782" y="226378"/>
                  </a:cubicBezTo>
                  <a:cubicBezTo>
                    <a:pt x="146353" y="223838"/>
                    <a:pt x="146353" y="221298"/>
                    <a:pt x="149210" y="218758"/>
                  </a:cubicBezTo>
                  <a:close/>
                  <a:moveTo>
                    <a:pt x="167785" y="207963"/>
                  </a:moveTo>
                  <a:cubicBezTo>
                    <a:pt x="170854" y="207963"/>
                    <a:pt x="173342" y="210451"/>
                    <a:pt x="173342" y="213520"/>
                  </a:cubicBezTo>
                  <a:cubicBezTo>
                    <a:pt x="173342" y="216589"/>
                    <a:pt x="170854" y="219077"/>
                    <a:pt x="167785" y="219077"/>
                  </a:cubicBezTo>
                  <a:cubicBezTo>
                    <a:pt x="164716" y="219077"/>
                    <a:pt x="162228" y="216589"/>
                    <a:pt x="162228" y="213520"/>
                  </a:cubicBezTo>
                  <a:cubicBezTo>
                    <a:pt x="162228" y="210451"/>
                    <a:pt x="164716" y="207963"/>
                    <a:pt x="167785" y="207963"/>
                  </a:cubicBezTo>
                  <a:close/>
                  <a:moveTo>
                    <a:pt x="167785" y="190500"/>
                  </a:moveTo>
                  <a:cubicBezTo>
                    <a:pt x="170854" y="190500"/>
                    <a:pt x="173342" y="193343"/>
                    <a:pt x="173342" y="196850"/>
                  </a:cubicBezTo>
                  <a:cubicBezTo>
                    <a:pt x="173342" y="200357"/>
                    <a:pt x="170854" y="203200"/>
                    <a:pt x="167785" y="203200"/>
                  </a:cubicBezTo>
                  <a:cubicBezTo>
                    <a:pt x="164716" y="203200"/>
                    <a:pt x="162228" y="200357"/>
                    <a:pt x="162228" y="196850"/>
                  </a:cubicBezTo>
                  <a:cubicBezTo>
                    <a:pt x="162228" y="193343"/>
                    <a:pt x="164716" y="190500"/>
                    <a:pt x="167785" y="190500"/>
                  </a:cubicBezTo>
                  <a:close/>
                  <a:moveTo>
                    <a:pt x="269512" y="182286"/>
                  </a:moveTo>
                  <a:cubicBezTo>
                    <a:pt x="270813" y="182286"/>
                    <a:pt x="273417" y="182286"/>
                    <a:pt x="276020" y="182286"/>
                  </a:cubicBezTo>
                  <a:cubicBezTo>
                    <a:pt x="281228" y="180975"/>
                    <a:pt x="286435" y="182286"/>
                    <a:pt x="290340" y="184906"/>
                  </a:cubicBezTo>
                  <a:cubicBezTo>
                    <a:pt x="295547" y="187527"/>
                    <a:pt x="296849" y="191458"/>
                    <a:pt x="296849" y="191458"/>
                  </a:cubicBezTo>
                  <a:cubicBezTo>
                    <a:pt x="296849" y="191458"/>
                    <a:pt x="309866" y="192768"/>
                    <a:pt x="304659" y="216354"/>
                  </a:cubicBezTo>
                  <a:cubicBezTo>
                    <a:pt x="304659" y="217664"/>
                    <a:pt x="304659" y="218974"/>
                    <a:pt x="304659" y="220285"/>
                  </a:cubicBezTo>
                  <a:cubicBezTo>
                    <a:pt x="307263" y="220285"/>
                    <a:pt x="309866" y="221595"/>
                    <a:pt x="307263" y="230767"/>
                  </a:cubicBezTo>
                  <a:cubicBezTo>
                    <a:pt x="304659" y="238629"/>
                    <a:pt x="303357" y="239940"/>
                    <a:pt x="302056" y="239940"/>
                  </a:cubicBezTo>
                  <a:cubicBezTo>
                    <a:pt x="300754" y="249112"/>
                    <a:pt x="294245" y="258284"/>
                    <a:pt x="283831" y="262215"/>
                  </a:cubicBezTo>
                  <a:cubicBezTo>
                    <a:pt x="279926" y="263525"/>
                    <a:pt x="274719" y="263525"/>
                    <a:pt x="270813" y="262215"/>
                  </a:cubicBezTo>
                  <a:cubicBezTo>
                    <a:pt x="260399" y="258284"/>
                    <a:pt x="253891" y="249112"/>
                    <a:pt x="252589" y="239940"/>
                  </a:cubicBezTo>
                  <a:cubicBezTo>
                    <a:pt x="251287" y="239940"/>
                    <a:pt x="249985" y="238629"/>
                    <a:pt x="247382" y="232078"/>
                  </a:cubicBezTo>
                  <a:cubicBezTo>
                    <a:pt x="244778" y="221595"/>
                    <a:pt x="247382" y="220285"/>
                    <a:pt x="249985" y="220285"/>
                  </a:cubicBezTo>
                  <a:cubicBezTo>
                    <a:pt x="249985" y="218974"/>
                    <a:pt x="249985" y="217664"/>
                    <a:pt x="248684" y="216354"/>
                  </a:cubicBezTo>
                  <a:cubicBezTo>
                    <a:pt x="248684" y="212423"/>
                    <a:pt x="248684" y="208492"/>
                    <a:pt x="248684" y="204561"/>
                  </a:cubicBezTo>
                  <a:cubicBezTo>
                    <a:pt x="249985" y="199320"/>
                    <a:pt x="252589" y="195389"/>
                    <a:pt x="256494" y="191458"/>
                  </a:cubicBezTo>
                  <a:cubicBezTo>
                    <a:pt x="257796" y="190147"/>
                    <a:pt x="260399" y="187527"/>
                    <a:pt x="263003" y="186217"/>
                  </a:cubicBezTo>
                  <a:cubicBezTo>
                    <a:pt x="264305" y="184906"/>
                    <a:pt x="266908" y="183596"/>
                    <a:pt x="269512" y="182286"/>
                  </a:cubicBezTo>
                  <a:close/>
                  <a:moveTo>
                    <a:pt x="50941" y="182286"/>
                  </a:moveTo>
                  <a:cubicBezTo>
                    <a:pt x="52269" y="182286"/>
                    <a:pt x="54926" y="182286"/>
                    <a:pt x="56254" y="182286"/>
                  </a:cubicBezTo>
                  <a:cubicBezTo>
                    <a:pt x="62896" y="180975"/>
                    <a:pt x="68209" y="182286"/>
                    <a:pt x="72194" y="184906"/>
                  </a:cubicBezTo>
                  <a:cubicBezTo>
                    <a:pt x="77507" y="187527"/>
                    <a:pt x="78836" y="191458"/>
                    <a:pt x="78836" y="191458"/>
                  </a:cubicBezTo>
                  <a:cubicBezTo>
                    <a:pt x="78836" y="191458"/>
                    <a:pt x="90791" y="192768"/>
                    <a:pt x="86806" y="216354"/>
                  </a:cubicBezTo>
                  <a:cubicBezTo>
                    <a:pt x="86806" y="217664"/>
                    <a:pt x="86806" y="218974"/>
                    <a:pt x="85477" y="220285"/>
                  </a:cubicBezTo>
                  <a:cubicBezTo>
                    <a:pt x="88134" y="220285"/>
                    <a:pt x="90791" y="221595"/>
                    <a:pt x="88134" y="230767"/>
                  </a:cubicBezTo>
                  <a:cubicBezTo>
                    <a:pt x="86806" y="238629"/>
                    <a:pt x="84149" y="239940"/>
                    <a:pt x="82821" y="239940"/>
                  </a:cubicBezTo>
                  <a:cubicBezTo>
                    <a:pt x="81492" y="249112"/>
                    <a:pt x="74851" y="258284"/>
                    <a:pt x="65553" y="262215"/>
                  </a:cubicBezTo>
                  <a:cubicBezTo>
                    <a:pt x="60239" y="263525"/>
                    <a:pt x="56254" y="263525"/>
                    <a:pt x="52269" y="262215"/>
                  </a:cubicBezTo>
                  <a:cubicBezTo>
                    <a:pt x="41643" y="258284"/>
                    <a:pt x="35001" y="249112"/>
                    <a:pt x="33673" y="239940"/>
                  </a:cubicBezTo>
                  <a:cubicBezTo>
                    <a:pt x="32344" y="239940"/>
                    <a:pt x="29688" y="238629"/>
                    <a:pt x="28359" y="232078"/>
                  </a:cubicBezTo>
                  <a:cubicBezTo>
                    <a:pt x="25703" y="221595"/>
                    <a:pt x="28359" y="220285"/>
                    <a:pt x="31016" y="220285"/>
                  </a:cubicBezTo>
                  <a:cubicBezTo>
                    <a:pt x="31016" y="218974"/>
                    <a:pt x="29688" y="217664"/>
                    <a:pt x="29688" y="216354"/>
                  </a:cubicBezTo>
                  <a:cubicBezTo>
                    <a:pt x="28359" y="212423"/>
                    <a:pt x="28359" y="208492"/>
                    <a:pt x="29688" y="204561"/>
                  </a:cubicBezTo>
                  <a:cubicBezTo>
                    <a:pt x="31016" y="199320"/>
                    <a:pt x="33673" y="195389"/>
                    <a:pt x="37658" y="191458"/>
                  </a:cubicBezTo>
                  <a:cubicBezTo>
                    <a:pt x="38986" y="190147"/>
                    <a:pt x="41643" y="187527"/>
                    <a:pt x="44299" y="186217"/>
                  </a:cubicBezTo>
                  <a:cubicBezTo>
                    <a:pt x="45628" y="184906"/>
                    <a:pt x="48284" y="183596"/>
                    <a:pt x="50941" y="182286"/>
                  </a:cubicBezTo>
                  <a:close/>
                  <a:moveTo>
                    <a:pt x="167785" y="173038"/>
                  </a:moveTo>
                  <a:cubicBezTo>
                    <a:pt x="170854" y="173038"/>
                    <a:pt x="173342" y="175881"/>
                    <a:pt x="173342" y="179388"/>
                  </a:cubicBezTo>
                  <a:cubicBezTo>
                    <a:pt x="173342" y="182895"/>
                    <a:pt x="170854" y="185738"/>
                    <a:pt x="167785" y="185738"/>
                  </a:cubicBezTo>
                  <a:cubicBezTo>
                    <a:pt x="164716" y="185738"/>
                    <a:pt x="162228" y="182895"/>
                    <a:pt x="162228" y="179388"/>
                  </a:cubicBezTo>
                  <a:cubicBezTo>
                    <a:pt x="162228" y="175881"/>
                    <a:pt x="164716" y="173038"/>
                    <a:pt x="167785" y="173038"/>
                  </a:cubicBezTo>
                  <a:close/>
                  <a:moveTo>
                    <a:pt x="168402" y="155575"/>
                  </a:moveTo>
                  <a:cubicBezTo>
                    <a:pt x="169636" y="155575"/>
                    <a:pt x="170871" y="155575"/>
                    <a:pt x="172106" y="156986"/>
                  </a:cubicBezTo>
                  <a:cubicBezTo>
                    <a:pt x="173341" y="158397"/>
                    <a:pt x="173341" y="159808"/>
                    <a:pt x="173341" y="161219"/>
                  </a:cubicBezTo>
                  <a:cubicBezTo>
                    <a:pt x="173341" y="164041"/>
                    <a:pt x="173341" y="165453"/>
                    <a:pt x="172106" y="166864"/>
                  </a:cubicBezTo>
                  <a:cubicBezTo>
                    <a:pt x="170871" y="166864"/>
                    <a:pt x="169636" y="168275"/>
                    <a:pt x="168402" y="168275"/>
                  </a:cubicBezTo>
                  <a:cubicBezTo>
                    <a:pt x="167167" y="168275"/>
                    <a:pt x="165932" y="166864"/>
                    <a:pt x="164697" y="166864"/>
                  </a:cubicBezTo>
                  <a:cubicBezTo>
                    <a:pt x="163463" y="165453"/>
                    <a:pt x="162228" y="164041"/>
                    <a:pt x="162228" y="161219"/>
                  </a:cubicBezTo>
                  <a:cubicBezTo>
                    <a:pt x="162228" y="159808"/>
                    <a:pt x="163463" y="158397"/>
                    <a:pt x="164697" y="156986"/>
                  </a:cubicBezTo>
                  <a:cubicBezTo>
                    <a:pt x="165932" y="155575"/>
                    <a:pt x="167167" y="155575"/>
                    <a:pt x="168402" y="155575"/>
                  </a:cubicBezTo>
                  <a:close/>
                  <a:moveTo>
                    <a:pt x="146617" y="80963"/>
                  </a:moveTo>
                  <a:cubicBezTo>
                    <a:pt x="146617" y="80963"/>
                    <a:pt x="146617" y="80963"/>
                    <a:pt x="158524" y="115191"/>
                  </a:cubicBezTo>
                  <a:cubicBezTo>
                    <a:pt x="158524" y="115191"/>
                    <a:pt x="158524" y="115191"/>
                    <a:pt x="159847" y="120457"/>
                  </a:cubicBezTo>
                  <a:cubicBezTo>
                    <a:pt x="159847" y="120457"/>
                    <a:pt x="159847" y="120457"/>
                    <a:pt x="165138" y="105976"/>
                  </a:cubicBezTo>
                  <a:cubicBezTo>
                    <a:pt x="153232" y="90178"/>
                    <a:pt x="165138" y="90178"/>
                    <a:pt x="167784" y="90178"/>
                  </a:cubicBezTo>
                  <a:cubicBezTo>
                    <a:pt x="170430" y="90178"/>
                    <a:pt x="182336" y="90178"/>
                    <a:pt x="170430" y="105976"/>
                  </a:cubicBezTo>
                  <a:cubicBezTo>
                    <a:pt x="170430" y="105976"/>
                    <a:pt x="170430" y="105976"/>
                    <a:pt x="175722" y="120457"/>
                  </a:cubicBezTo>
                  <a:cubicBezTo>
                    <a:pt x="175722" y="120457"/>
                    <a:pt x="175722" y="120457"/>
                    <a:pt x="177045" y="115191"/>
                  </a:cubicBezTo>
                  <a:cubicBezTo>
                    <a:pt x="177045" y="115191"/>
                    <a:pt x="177045" y="115191"/>
                    <a:pt x="188951" y="80963"/>
                  </a:cubicBezTo>
                  <a:cubicBezTo>
                    <a:pt x="188951" y="80963"/>
                    <a:pt x="196889" y="86229"/>
                    <a:pt x="211441" y="91494"/>
                  </a:cubicBezTo>
                  <a:cubicBezTo>
                    <a:pt x="227316" y="98077"/>
                    <a:pt x="225993" y="111241"/>
                    <a:pt x="227316" y="134938"/>
                  </a:cubicBezTo>
                  <a:cubicBezTo>
                    <a:pt x="227316" y="134938"/>
                    <a:pt x="227316" y="134938"/>
                    <a:pt x="167784" y="134938"/>
                  </a:cubicBezTo>
                  <a:lnTo>
                    <a:pt x="108253" y="134938"/>
                  </a:lnTo>
                  <a:cubicBezTo>
                    <a:pt x="108253" y="111241"/>
                    <a:pt x="108253" y="98077"/>
                    <a:pt x="124128" y="91494"/>
                  </a:cubicBezTo>
                  <a:cubicBezTo>
                    <a:pt x="138680" y="86229"/>
                    <a:pt x="146617" y="80963"/>
                    <a:pt x="146617" y="80963"/>
                  </a:cubicBezTo>
                  <a:close/>
                  <a:moveTo>
                    <a:pt x="165180" y="0"/>
                  </a:moveTo>
                  <a:cubicBezTo>
                    <a:pt x="171689" y="0"/>
                    <a:pt x="176896" y="1310"/>
                    <a:pt x="180801" y="3931"/>
                  </a:cubicBezTo>
                  <a:cubicBezTo>
                    <a:pt x="186008" y="6551"/>
                    <a:pt x="187310" y="10482"/>
                    <a:pt x="187310" y="10482"/>
                  </a:cubicBezTo>
                  <a:cubicBezTo>
                    <a:pt x="187310" y="10482"/>
                    <a:pt x="199026" y="10482"/>
                    <a:pt x="195121" y="35378"/>
                  </a:cubicBezTo>
                  <a:cubicBezTo>
                    <a:pt x="195121" y="36689"/>
                    <a:pt x="195121" y="37999"/>
                    <a:pt x="195121" y="39309"/>
                  </a:cubicBezTo>
                  <a:cubicBezTo>
                    <a:pt x="196422" y="39309"/>
                    <a:pt x="200328" y="40620"/>
                    <a:pt x="196422" y="49792"/>
                  </a:cubicBezTo>
                  <a:cubicBezTo>
                    <a:pt x="195121" y="56343"/>
                    <a:pt x="193819" y="58964"/>
                    <a:pt x="192517" y="58964"/>
                  </a:cubicBezTo>
                  <a:cubicBezTo>
                    <a:pt x="191215" y="66826"/>
                    <a:pt x="184707" y="77308"/>
                    <a:pt x="174293" y="81239"/>
                  </a:cubicBezTo>
                  <a:cubicBezTo>
                    <a:pt x="170387" y="82550"/>
                    <a:pt x="165180" y="82550"/>
                    <a:pt x="161275" y="81239"/>
                  </a:cubicBezTo>
                  <a:cubicBezTo>
                    <a:pt x="150861" y="77308"/>
                    <a:pt x="144352" y="66826"/>
                    <a:pt x="143050" y="58964"/>
                  </a:cubicBezTo>
                  <a:cubicBezTo>
                    <a:pt x="141749" y="58964"/>
                    <a:pt x="139145" y="56343"/>
                    <a:pt x="137843" y="49792"/>
                  </a:cubicBezTo>
                  <a:cubicBezTo>
                    <a:pt x="135240" y="40620"/>
                    <a:pt x="137843" y="39309"/>
                    <a:pt x="140447" y="39309"/>
                  </a:cubicBezTo>
                  <a:cubicBezTo>
                    <a:pt x="140447" y="37999"/>
                    <a:pt x="139145" y="36689"/>
                    <a:pt x="139145" y="35378"/>
                  </a:cubicBezTo>
                  <a:cubicBezTo>
                    <a:pt x="139145" y="31447"/>
                    <a:pt x="137843" y="27516"/>
                    <a:pt x="139145" y="23585"/>
                  </a:cubicBezTo>
                  <a:cubicBezTo>
                    <a:pt x="140447" y="18344"/>
                    <a:pt x="143050" y="13103"/>
                    <a:pt x="146956" y="10482"/>
                  </a:cubicBezTo>
                  <a:cubicBezTo>
                    <a:pt x="148257" y="7862"/>
                    <a:pt x="150861" y="6551"/>
                    <a:pt x="153464" y="5241"/>
                  </a:cubicBezTo>
                  <a:cubicBezTo>
                    <a:pt x="154766" y="3931"/>
                    <a:pt x="157370" y="2620"/>
                    <a:pt x="159973" y="1310"/>
                  </a:cubicBezTo>
                  <a:cubicBezTo>
                    <a:pt x="161275" y="1310"/>
                    <a:pt x="163878" y="0"/>
                    <a:pt x="1651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3" name="组合 42"/>
          <p:cNvGrpSpPr/>
          <p:nvPr/>
        </p:nvGrpSpPr>
        <p:grpSpPr>
          <a:xfrm>
            <a:off x="4802992" y="2314163"/>
            <a:ext cx="1005034" cy="866409"/>
            <a:chOff x="6403989" y="2882351"/>
            <a:chExt cx="1340045" cy="1155212"/>
          </a:xfrm>
        </p:grpSpPr>
        <p:sp>
          <p:nvSpPr>
            <p:cNvPr id="8" name="六边形 7"/>
            <p:cNvSpPr/>
            <p:nvPr/>
          </p:nvSpPr>
          <p:spPr>
            <a:xfrm>
              <a:off x="6403989" y="2882351"/>
              <a:ext cx="1340045" cy="115521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六边形 35"/>
            <p:cNvSpPr/>
            <p:nvPr/>
          </p:nvSpPr>
          <p:spPr>
            <a:xfrm>
              <a:off x="6765620" y="3123821"/>
              <a:ext cx="616785" cy="69924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2" name="组合 41"/>
          <p:cNvGrpSpPr/>
          <p:nvPr/>
        </p:nvGrpSpPr>
        <p:grpSpPr>
          <a:xfrm>
            <a:off x="6274449" y="1654911"/>
            <a:ext cx="1005034" cy="866409"/>
            <a:chOff x="8365931" y="2003348"/>
            <a:chExt cx="1340045" cy="1155212"/>
          </a:xfrm>
        </p:grpSpPr>
        <p:sp>
          <p:nvSpPr>
            <p:cNvPr id="9" name="六边形 8"/>
            <p:cNvSpPr/>
            <p:nvPr/>
          </p:nvSpPr>
          <p:spPr>
            <a:xfrm>
              <a:off x="8365931" y="2003348"/>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六边形 36"/>
            <p:cNvSpPr/>
            <p:nvPr/>
          </p:nvSpPr>
          <p:spPr>
            <a:xfrm>
              <a:off x="8717668" y="2244818"/>
              <a:ext cx="636574" cy="699242"/>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1951" y="971550"/>
            <a:ext cx="1936510" cy="3543300"/>
          </a:xfrm>
          <a:prstGeom prst="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latin typeface="方正姚体" panose="02010601030101010101" pitchFamily="2" charset="-122"/>
              <a:ea typeface="方正姚体" panose="02010601030101010101" pitchFamily="2" charset="-122"/>
            </a:endParaRPr>
          </a:p>
        </p:txBody>
      </p:sp>
      <p:sp>
        <p:nvSpPr>
          <p:cNvPr id="17" name="矩形 16"/>
          <p:cNvSpPr/>
          <p:nvPr/>
        </p:nvSpPr>
        <p:spPr>
          <a:xfrm>
            <a:off x="872601" y="1269890"/>
            <a:ext cx="4310744" cy="2902059"/>
          </a:xfrm>
          <a:prstGeom prst="rect">
            <a:avLst/>
          </a:prstGeom>
          <a:blipFill>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latin typeface="方正姚体" panose="02010601030101010101" pitchFamily="2" charset="-122"/>
              <a:ea typeface="方正姚体" panose="02010601030101010101" pitchFamily="2" charset="-122"/>
            </a:endParaRPr>
          </a:p>
        </p:txBody>
      </p:sp>
      <p:sp>
        <p:nvSpPr>
          <p:cNvPr id="18" name="矩形 17"/>
          <p:cNvSpPr/>
          <p:nvPr/>
        </p:nvSpPr>
        <p:spPr>
          <a:xfrm>
            <a:off x="5556463" y="1051907"/>
            <a:ext cx="3130337" cy="3543300"/>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latin typeface="方正姚体" panose="02010601030101010101" pitchFamily="2" charset="-122"/>
              <a:ea typeface="方正姚体" panose="02010601030101010101" pitchFamily="2" charset="-122"/>
            </a:endParaRPr>
          </a:p>
        </p:txBody>
      </p:sp>
      <p:sp>
        <p:nvSpPr>
          <p:cNvPr id="19" name="KSO_Shape"/>
          <p:cNvSpPr>
            <a:spLocks noChangeAspect="1"/>
          </p:cNvSpPr>
          <p:nvPr/>
        </p:nvSpPr>
        <p:spPr>
          <a:xfrm>
            <a:off x="5967983" y="1545561"/>
            <a:ext cx="241256" cy="323835"/>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bg1"/>
          </a:solidFill>
          <a:ln w="12700">
            <a:noFill/>
          </a:ln>
          <a:effectLst>
            <a:innerShdw blurRad="25400" dist="12700" dir="13500000">
              <a:prstClr val="black">
                <a:alpha val="50000"/>
              </a:prstClr>
            </a:innerShdw>
            <a:reflection blurRad="6350" stA="52000" endA="3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1"/>
              </a:solidFill>
              <a:sym typeface="+mn-lt"/>
            </a:endParaRPr>
          </a:p>
        </p:txBody>
      </p:sp>
      <p:sp>
        <p:nvSpPr>
          <p:cNvPr id="20" name="KSO_Shape"/>
          <p:cNvSpPr>
            <a:spLocks noChangeAspect="1"/>
          </p:cNvSpPr>
          <p:nvPr/>
        </p:nvSpPr>
        <p:spPr>
          <a:xfrm>
            <a:off x="5928823" y="2560553"/>
            <a:ext cx="319577" cy="213584"/>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w="12700">
            <a:noFill/>
          </a:ln>
          <a:effectLst>
            <a:innerShdw blurRad="25400" dist="12700" dir="13500000">
              <a:prstClr val="black">
                <a:alpha val="50000"/>
              </a:prstClr>
            </a:innerShdw>
            <a:reflection blurRad="6350" stA="52000" endA="3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0">
              <a:solidFill>
                <a:schemeClr val="bg1"/>
              </a:solidFill>
              <a:sym typeface="+mn-lt"/>
            </a:endParaRPr>
          </a:p>
        </p:txBody>
      </p:sp>
      <p:sp>
        <p:nvSpPr>
          <p:cNvPr id="21" name="KSO_Shape"/>
          <p:cNvSpPr>
            <a:spLocks noChangeAspect="1"/>
          </p:cNvSpPr>
          <p:nvPr/>
        </p:nvSpPr>
        <p:spPr>
          <a:xfrm flipH="1">
            <a:off x="5946690" y="3572939"/>
            <a:ext cx="283842" cy="261608"/>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a:innerShdw blurRad="25400" dist="12700" dir="13500000">
              <a:prstClr val="black">
                <a:alpha val="50000"/>
              </a:prstClr>
            </a:innerShdw>
            <a:reflection blurRad="6350" stA="52000" endA="3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1"/>
              </a:solidFill>
              <a:sym typeface="+mn-lt"/>
            </a:endParaRPr>
          </a:p>
        </p:txBody>
      </p:sp>
      <p:grpSp>
        <p:nvGrpSpPr>
          <p:cNvPr id="22" name="Group 53"/>
          <p:cNvGrpSpPr/>
          <p:nvPr/>
        </p:nvGrpSpPr>
        <p:grpSpPr>
          <a:xfrm>
            <a:off x="6302699" y="1381200"/>
            <a:ext cx="2251798" cy="879800"/>
            <a:chOff x="8614471" y="2558783"/>
            <a:chExt cx="3162659" cy="1112380"/>
          </a:xfrm>
        </p:grpSpPr>
        <p:sp>
          <p:nvSpPr>
            <p:cNvPr id="23" name="TextBox 54"/>
            <p:cNvSpPr txBox="1"/>
            <p:nvPr/>
          </p:nvSpPr>
          <p:spPr>
            <a:xfrm>
              <a:off x="8614471" y="2558783"/>
              <a:ext cx="1231979" cy="458211"/>
            </a:xfrm>
            <a:prstGeom prst="rect">
              <a:avLst/>
            </a:prstGeom>
            <a:noFill/>
          </p:spPr>
          <p:txBody>
            <a:bodyPr wrap="none" rtlCol="0">
              <a:spAutoFit/>
            </a:bodyPr>
            <a:lstStyle/>
            <a:p>
              <a:pPr>
                <a:lnSpc>
                  <a:spcPct val="130000"/>
                </a:lnSpc>
              </a:pPr>
              <a:r>
                <a:rPr lang="zh-CN" altLang="en-US" sz="1350"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项目背景</a:t>
              </a:r>
            </a:p>
          </p:txBody>
        </p:sp>
        <p:sp>
          <p:nvSpPr>
            <p:cNvPr id="24" name="Rectangle 55"/>
            <p:cNvSpPr/>
            <p:nvPr/>
          </p:nvSpPr>
          <p:spPr>
            <a:xfrm>
              <a:off x="8614471" y="2924503"/>
              <a:ext cx="3162659" cy="746660"/>
            </a:xfrm>
            <a:prstGeom prst="rect">
              <a:avLst/>
            </a:prstGeom>
          </p:spPr>
          <p:txBody>
            <a:bodyPr wrap="square">
              <a:spAutoFit/>
            </a:bodyPr>
            <a:lstStyle/>
            <a:p>
              <a:pPr>
                <a:lnSpc>
                  <a:spcPct val="130000"/>
                </a:lnSpc>
              </a:pPr>
              <a:r>
                <a:rPr lang="zh-CN" altLang="en-US" sz="83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8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53"/>
          <p:cNvGrpSpPr/>
          <p:nvPr/>
        </p:nvGrpSpPr>
        <p:grpSpPr>
          <a:xfrm>
            <a:off x="6302699" y="2407543"/>
            <a:ext cx="2251798" cy="868915"/>
            <a:chOff x="8614471" y="2572546"/>
            <a:chExt cx="3162659" cy="1098617"/>
          </a:xfrm>
        </p:grpSpPr>
        <p:sp>
          <p:nvSpPr>
            <p:cNvPr id="26" name="TextBox 54"/>
            <p:cNvSpPr txBox="1"/>
            <p:nvPr/>
          </p:nvSpPr>
          <p:spPr>
            <a:xfrm>
              <a:off x="8614471" y="2572546"/>
              <a:ext cx="1231979" cy="458211"/>
            </a:xfrm>
            <a:prstGeom prst="rect">
              <a:avLst/>
            </a:prstGeom>
            <a:noFill/>
          </p:spPr>
          <p:txBody>
            <a:bodyPr wrap="none" rtlCol="0">
              <a:spAutoFit/>
            </a:bodyPr>
            <a:lstStyle/>
            <a:p>
              <a:pPr>
                <a:lnSpc>
                  <a:spcPct val="130000"/>
                </a:lnSpc>
              </a:pPr>
              <a:r>
                <a:rPr lang="zh-CN" altLang="en-US" sz="1350"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项目背景</a:t>
              </a:r>
            </a:p>
          </p:txBody>
        </p:sp>
        <p:sp>
          <p:nvSpPr>
            <p:cNvPr id="27" name="Rectangle 55"/>
            <p:cNvSpPr/>
            <p:nvPr/>
          </p:nvSpPr>
          <p:spPr>
            <a:xfrm>
              <a:off x="8614471" y="2924503"/>
              <a:ext cx="3162659" cy="746660"/>
            </a:xfrm>
            <a:prstGeom prst="rect">
              <a:avLst/>
            </a:prstGeom>
          </p:spPr>
          <p:txBody>
            <a:bodyPr wrap="square">
              <a:spAutoFit/>
            </a:bodyPr>
            <a:lstStyle/>
            <a:p>
              <a:pPr>
                <a:lnSpc>
                  <a:spcPct val="130000"/>
                </a:lnSpc>
              </a:pPr>
              <a:r>
                <a:rPr lang="zh-CN" altLang="en-US" sz="83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8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53"/>
          <p:cNvGrpSpPr/>
          <p:nvPr/>
        </p:nvGrpSpPr>
        <p:grpSpPr>
          <a:xfrm>
            <a:off x="6302699" y="3464864"/>
            <a:ext cx="2251798" cy="868915"/>
            <a:chOff x="8614471" y="2572546"/>
            <a:chExt cx="3162659" cy="1098617"/>
          </a:xfrm>
        </p:grpSpPr>
        <p:sp>
          <p:nvSpPr>
            <p:cNvPr id="29" name="TextBox 54"/>
            <p:cNvSpPr txBox="1"/>
            <p:nvPr/>
          </p:nvSpPr>
          <p:spPr>
            <a:xfrm>
              <a:off x="8614471" y="2572546"/>
              <a:ext cx="1231979" cy="458211"/>
            </a:xfrm>
            <a:prstGeom prst="rect">
              <a:avLst/>
            </a:prstGeom>
            <a:noFill/>
          </p:spPr>
          <p:txBody>
            <a:bodyPr wrap="none" rtlCol="0">
              <a:spAutoFit/>
            </a:bodyPr>
            <a:lstStyle/>
            <a:p>
              <a:pPr>
                <a:lnSpc>
                  <a:spcPct val="130000"/>
                </a:lnSpc>
              </a:pPr>
              <a:r>
                <a:rPr lang="zh-CN" altLang="en-US" sz="1350"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项目背景</a:t>
              </a:r>
            </a:p>
          </p:txBody>
        </p:sp>
        <p:sp>
          <p:nvSpPr>
            <p:cNvPr id="30" name="Rectangle 55"/>
            <p:cNvSpPr/>
            <p:nvPr/>
          </p:nvSpPr>
          <p:spPr>
            <a:xfrm>
              <a:off x="8614471" y="2924503"/>
              <a:ext cx="3162659" cy="746660"/>
            </a:xfrm>
            <a:prstGeom prst="rect">
              <a:avLst/>
            </a:prstGeom>
          </p:spPr>
          <p:txBody>
            <a:bodyPr wrap="square">
              <a:spAutoFit/>
            </a:bodyPr>
            <a:lstStyle/>
            <a:p>
              <a:pPr>
                <a:lnSpc>
                  <a:spcPct val="130000"/>
                </a:lnSpc>
              </a:pPr>
              <a:r>
                <a:rPr lang="zh-CN" altLang="en-US" sz="83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8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1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1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41000">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41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41000">
                                          <p:cBhvr additive="base">
                                            <p:cTn id="11" dur="1000" fill="hold"/>
                                            <p:tgtEl>
                                              <p:spTgt spid="17"/>
                                            </p:tgtEl>
                                            <p:attrNameLst>
                                              <p:attrName>ppt_x</p:attrName>
                                            </p:attrNameLst>
                                          </p:cBhvr>
                                          <p:tavLst>
                                            <p:tav tm="0">
                                              <p:val>
                                                <p:strVal val="#ppt_x"/>
                                              </p:val>
                                            </p:tav>
                                            <p:tav tm="100000">
                                              <p:val>
                                                <p:strVal val="#ppt_x"/>
                                              </p:val>
                                            </p:tav>
                                          </p:tavLst>
                                        </p:anim>
                                        <p:anim calcmode="lin" valueType="num" p14:bounceEnd="41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41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1000">
                                          <p:cBhvr additive="base">
                                            <p:cTn id="15" dur="1000" fill="hold"/>
                                            <p:tgtEl>
                                              <p:spTgt spid="18"/>
                                            </p:tgtEl>
                                            <p:attrNameLst>
                                              <p:attrName>ppt_x</p:attrName>
                                            </p:attrNameLst>
                                          </p:cBhvr>
                                          <p:tavLst>
                                            <p:tav tm="0">
                                              <p:val>
                                                <p:strVal val="1+#ppt_w/2"/>
                                              </p:val>
                                            </p:tav>
                                            <p:tav tm="100000">
                                              <p:val>
                                                <p:strVal val="#ppt_x"/>
                                              </p:val>
                                            </p:tav>
                                          </p:tavLst>
                                        </p:anim>
                                        <p:anim calcmode="lin" valueType="num" p14:bounceEnd="41000">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5"/>
          <p:cNvGrpSpPr/>
          <p:nvPr/>
        </p:nvGrpSpPr>
        <p:grpSpPr bwMode="auto">
          <a:xfrm>
            <a:off x="1472376" y="1669385"/>
            <a:ext cx="1485763" cy="1489757"/>
            <a:chOff x="6516746" y="1863304"/>
            <a:chExt cx="2001660" cy="2006869"/>
          </a:xfrm>
          <a:solidFill>
            <a:srgbClr val="69C1CD"/>
          </a:solidFill>
        </p:grpSpPr>
        <p:sp>
          <p:nvSpPr>
            <p:cNvPr id="17" name="Teardrop 3"/>
            <p:cNvSpPr/>
            <p:nvPr/>
          </p:nvSpPr>
          <p:spPr>
            <a:xfrm flipV="1">
              <a:off x="6516746" y="1868068"/>
              <a:ext cx="2001660" cy="200210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200" dirty="0">
                <a:solidFill>
                  <a:schemeClr val="bg1"/>
                </a:solidFill>
                <a:latin typeface="Roboto Condensed" panose="02000000000000000000" pitchFamily="2" charset="0"/>
                <a:cs typeface="Arial" panose="020B0604020202020204"/>
              </a:endParaRPr>
            </a:p>
          </p:txBody>
        </p:sp>
        <p:sp>
          <p:nvSpPr>
            <p:cNvPr id="1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S</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19" name="Text Placeholder 33"/>
            <p:cNvSpPr txBox="1"/>
            <p:nvPr/>
          </p:nvSpPr>
          <p:spPr bwMode="auto">
            <a:xfrm>
              <a:off x="6516746" y="2869344"/>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20" name="Group 34"/>
          <p:cNvGrpSpPr/>
          <p:nvPr/>
        </p:nvGrpSpPr>
        <p:grpSpPr bwMode="auto">
          <a:xfrm>
            <a:off x="2782268" y="1669385"/>
            <a:ext cx="1485763" cy="1489757"/>
            <a:chOff x="8516644" y="1863304"/>
            <a:chExt cx="2001658" cy="2006870"/>
          </a:xfrm>
          <a:solidFill>
            <a:srgbClr val="C56928"/>
          </a:solidFill>
        </p:grpSpPr>
        <p:sp>
          <p:nvSpPr>
            <p:cNvPr id="21" name="Teardrop 4"/>
            <p:cNvSpPr/>
            <p:nvPr/>
          </p:nvSpPr>
          <p:spPr>
            <a:xfrm rot="16200000" flipH="1">
              <a:off x="8516420" y="1868292"/>
              <a:ext cx="2002106" cy="200165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200" dirty="0">
                <a:solidFill>
                  <a:schemeClr val="bg1"/>
                </a:solidFill>
                <a:latin typeface="Roboto Condensed" panose="02000000000000000000" pitchFamily="2" charset="0"/>
                <a:cs typeface="Arial" panose="020B0604020202020204"/>
              </a:endParaRPr>
            </a:p>
          </p:txBody>
        </p:sp>
        <p:sp>
          <p:nvSpPr>
            <p:cNvPr id="22"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W</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23" name="Text Placeholder 33"/>
            <p:cNvSpPr txBox="1"/>
            <p:nvPr/>
          </p:nvSpPr>
          <p:spPr bwMode="auto">
            <a:xfrm>
              <a:off x="8517523" y="2869343"/>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24" name="Group 36"/>
          <p:cNvGrpSpPr/>
          <p:nvPr/>
        </p:nvGrpSpPr>
        <p:grpSpPr bwMode="auto">
          <a:xfrm>
            <a:off x="1472376" y="2950974"/>
            <a:ext cx="1485763" cy="1486222"/>
            <a:chOff x="6516746" y="3870173"/>
            <a:chExt cx="2001660" cy="2001657"/>
          </a:xfrm>
          <a:solidFill>
            <a:srgbClr val="C56928"/>
          </a:solidFill>
        </p:grpSpPr>
        <p:sp>
          <p:nvSpPr>
            <p:cNvPr id="25" name="Teardrop 5"/>
            <p:cNvSpPr/>
            <p:nvPr/>
          </p:nvSpPr>
          <p:spPr>
            <a:xfrm>
              <a:off x="6516746" y="3870173"/>
              <a:ext cx="2001660" cy="200165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200" dirty="0">
                <a:solidFill>
                  <a:schemeClr val="bg1"/>
                </a:solidFill>
                <a:latin typeface="Roboto Condensed" panose="02000000000000000000" pitchFamily="2" charset="0"/>
                <a:cs typeface="Arial" panose="020B0604020202020204"/>
              </a:endParaRPr>
            </a:p>
          </p:txBody>
        </p:sp>
        <p:sp>
          <p:nvSpPr>
            <p:cNvPr id="26" name="Oval 10"/>
            <p:cNvSpPr/>
            <p:nvPr/>
          </p:nvSpPr>
          <p:spPr>
            <a:xfrm>
              <a:off x="6516746" y="5282920"/>
              <a:ext cx="588910" cy="58891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T</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27" name="Text Placeholder 33"/>
            <p:cNvSpPr txBox="1"/>
            <p:nvPr/>
          </p:nvSpPr>
          <p:spPr bwMode="auto">
            <a:xfrm>
              <a:off x="6516746" y="4661014"/>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28" name="Group 37"/>
          <p:cNvGrpSpPr/>
          <p:nvPr/>
        </p:nvGrpSpPr>
        <p:grpSpPr bwMode="auto">
          <a:xfrm>
            <a:off x="2782268" y="2950974"/>
            <a:ext cx="1485763" cy="1486222"/>
            <a:chOff x="8516643" y="3870173"/>
            <a:chExt cx="2001659" cy="2001657"/>
          </a:xfrm>
          <a:solidFill>
            <a:srgbClr val="69C1CD"/>
          </a:solidFill>
        </p:grpSpPr>
        <p:sp>
          <p:nvSpPr>
            <p:cNvPr id="29" name="Teardrop 6"/>
            <p:cNvSpPr/>
            <p:nvPr/>
          </p:nvSpPr>
          <p:spPr>
            <a:xfrm flipH="1">
              <a:off x="8516643" y="3870173"/>
              <a:ext cx="2001659" cy="200165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200" dirty="0">
                <a:solidFill>
                  <a:schemeClr val="bg1"/>
                </a:solidFill>
                <a:latin typeface="Roboto Condensed" panose="02000000000000000000" pitchFamily="2" charset="0"/>
                <a:cs typeface="Arial" panose="020B0604020202020204"/>
              </a:endParaRPr>
            </a:p>
          </p:txBody>
        </p:sp>
        <p:sp>
          <p:nvSpPr>
            <p:cNvPr id="30" name="Oval 9"/>
            <p:cNvSpPr/>
            <p:nvPr/>
          </p:nvSpPr>
          <p:spPr>
            <a:xfrm>
              <a:off x="9929392" y="5282920"/>
              <a:ext cx="588910" cy="58891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O</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31" name="Text Placeholder 33"/>
            <p:cNvSpPr txBox="1"/>
            <p:nvPr/>
          </p:nvSpPr>
          <p:spPr bwMode="auto">
            <a:xfrm>
              <a:off x="8517523" y="4661013"/>
              <a:ext cx="1999897" cy="2969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32" name="组合 31"/>
          <p:cNvGrpSpPr/>
          <p:nvPr/>
        </p:nvGrpSpPr>
        <p:grpSpPr>
          <a:xfrm>
            <a:off x="4996597" y="1770755"/>
            <a:ext cx="3699735" cy="2776773"/>
            <a:chOff x="6742480" y="2495455"/>
            <a:chExt cx="4433230" cy="3327283"/>
          </a:xfrm>
        </p:grpSpPr>
        <p:grpSp>
          <p:nvGrpSpPr>
            <p:cNvPr id="33" name="Group 11"/>
            <p:cNvGrpSpPr/>
            <p:nvPr/>
          </p:nvGrpSpPr>
          <p:grpSpPr bwMode="auto">
            <a:xfrm>
              <a:off x="6742481" y="4918551"/>
              <a:ext cx="4432790" cy="904187"/>
              <a:chOff x="6328128" y="5013371"/>
              <a:chExt cx="4478684" cy="911905"/>
            </a:xfrm>
          </p:grpSpPr>
          <p:sp>
            <p:nvSpPr>
              <p:cNvPr id="46" name="Text Placeholder 32"/>
              <p:cNvSpPr txBox="1"/>
              <p:nvPr/>
            </p:nvSpPr>
            <p:spPr bwMode="auto">
              <a:xfrm>
                <a:off x="6515467" y="5408690"/>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3715">
                  <a:spcBef>
                    <a:spcPct val="20000"/>
                  </a:spcBef>
                  <a:buNone/>
                  <a:defRPr/>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altLang="zh-CN"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48" name="Straight Connector 14"/>
              <p:cNvCxnSpPr/>
              <p:nvPr/>
            </p:nvCxnSpPr>
            <p:spPr>
              <a:xfrm>
                <a:off x="6328128" y="5013371"/>
                <a:ext cx="0" cy="71811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15"/>
            <p:cNvGrpSpPr/>
            <p:nvPr/>
          </p:nvGrpSpPr>
          <p:grpSpPr bwMode="auto">
            <a:xfrm>
              <a:off x="6742480" y="4104294"/>
              <a:ext cx="4433228" cy="921482"/>
              <a:chOff x="6328128" y="3933278"/>
              <a:chExt cx="4479127" cy="931140"/>
            </a:xfrm>
          </p:grpSpPr>
          <p:sp>
            <p:nvSpPr>
              <p:cNvPr id="43" name="Text Placeholder 32"/>
              <p:cNvSpPr txBox="1"/>
              <p:nvPr/>
            </p:nvSpPr>
            <p:spPr bwMode="auto">
              <a:xfrm>
                <a:off x="6530130" y="4347832"/>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 Placeholder 33"/>
              <p:cNvSpPr txBox="1"/>
              <p:nvPr/>
            </p:nvSpPr>
            <p:spPr>
              <a:xfrm>
                <a:off x="6515467" y="3983400"/>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3715">
                  <a:spcBef>
                    <a:spcPct val="20000"/>
                  </a:spcBef>
                  <a:buNone/>
                  <a:defRPr/>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altLang="zh-CN"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45" name="Straight Connector 18"/>
              <p:cNvCxnSpPr/>
              <p:nvPr/>
            </p:nvCxnSpPr>
            <p:spPr>
              <a:xfrm>
                <a:off x="6328128" y="3933278"/>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5" name="Group 19"/>
            <p:cNvGrpSpPr/>
            <p:nvPr/>
          </p:nvGrpSpPr>
          <p:grpSpPr bwMode="auto">
            <a:xfrm>
              <a:off x="6742480" y="3310288"/>
              <a:ext cx="4433230" cy="919908"/>
              <a:chOff x="6328128" y="2873896"/>
              <a:chExt cx="4479129" cy="929549"/>
            </a:xfrm>
          </p:grpSpPr>
          <p:sp>
            <p:nvSpPr>
              <p:cNvPr id="40" name="Text Placeholder 32"/>
              <p:cNvSpPr txBox="1"/>
              <p:nvPr/>
            </p:nvSpPr>
            <p:spPr bwMode="auto">
              <a:xfrm>
                <a:off x="6530132" y="3286859"/>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3715">
                  <a:spcBef>
                    <a:spcPct val="20000"/>
                  </a:spcBef>
                  <a:buNone/>
                  <a:defRPr/>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altLang="zh-CN"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42" name="Straight Connector 22"/>
              <p:cNvCxnSpPr/>
              <p:nvPr/>
            </p:nvCxnSpPr>
            <p:spPr>
              <a:xfrm>
                <a:off x="6328128" y="2873896"/>
                <a:ext cx="0" cy="71791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Group 23"/>
            <p:cNvGrpSpPr/>
            <p:nvPr/>
          </p:nvGrpSpPr>
          <p:grpSpPr bwMode="auto">
            <a:xfrm>
              <a:off x="6742480" y="2495455"/>
              <a:ext cx="4433230" cy="940345"/>
              <a:chOff x="6328128" y="1794121"/>
              <a:chExt cx="4479129" cy="950201"/>
            </a:xfrm>
          </p:grpSpPr>
          <p:sp>
            <p:nvSpPr>
              <p:cNvPr id="37" name="Text Placeholder 32"/>
              <p:cNvSpPr txBox="1"/>
              <p:nvPr/>
            </p:nvSpPr>
            <p:spPr bwMode="auto">
              <a:xfrm>
                <a:off x="6530132" y="222773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3715">
                  <a:spcBef>
                    <a:spcPct val="20000"/>
                  </a:spcBef>
                  <a:buNone/>
                  <a:defRPr/>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sz="18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39" name="Straight Connector 26"/>
              <p:cNvCxnSpPr/>
              <p:nvPr/>
            </p:nvCxnSpPr>
            <p:spPr>
              <a:xfrm>
                <a:off x="6328128" y="1794121"/>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16"/>
                                        </p:tgtEl>
                                      </p:cBhvr>
                                    </p:animEffect>
                                    <p:animScale>
                                      <p:cBhvr>
                                        <p:cTn id="28" dur="250" autoRev="1" fill="hold"/>
                                        <p:tgtEl>
                                          <p:spTgt spid="16"/>
                                        </p:tgtEl>
                                      </p:cBhvr>
                                      <p:by x="105000" y="105000"/>
                                    </p:animScale>
                                  </p:childTnLst>
                                </p:cTn>
                              </p:par>
                              <p:par>
                                <p:cTn id="29" presetID="26" presetClass="emph" presetSubtype="0" fill="hold" nodeType="withEffect">
                                  <p:stCondLst>
                                    <p:cond delay="300"/>
                                  </p:stCondLst>
                                  <p:childTnLst>
                                    <p:animEffect transition="out" filter="fade">
                                      <p:cBhvr>
                                        <p:cTn id="30" dur="500" tmFilter="0, 0; .2, .5; .8, .5; 1, 0"/>
                                        <p:tgtEl>
                                          <p:spTgt spid="20"/>
                                        </p:tgtEl>
                                      </p:cBhvr>
                                    </p:animEffect>
                                    <p:animScale>
                                      <p:cBhvr>
                                        <p:cTn id="31" dur="250" autoRev="1" fill="hold"/>
                                        <p:tgtEl>
                                          <p:spTgt spid="20"/>
                                        </p:tgtEl>
                                      </p:cBhvr>
                                      <p:by x="105000" y="105000"/>
                                    </p:animScale>
                                  </p:childTnLst>
                                </p:cTn>
                              </p:par>
                              <p:par>
                                <p:cTn id="32" presetID="26" presetClass="emph" presetSubtype="0" fill="hold" nodeType="withEffect">
                                  <p:stCondLst>
                                    <p:cond delay="600"/>
                                  </p:stCondLst>
                                  <p:childTnLst>
                                    <p:animEffect transition="out" filter="fade">
                                      <p:cBhvr>
                                        <p:cTn id="33" dur="500" tmFilter="0, 0; .2, .5; .8, .5; 1, 0"/>
                                        <p:tgtEl>
                                          <p:spTgt spid="24"/>
                                        </p:tgtEl>
                                      </p:cBhvr>
                                    </p:animEffect>
                                    <p:animScale>
                                      <p:cBhvr>
                                        <p:cTn id="34" dur="250" autoRev="1" fill="hold"/>
                                        <p:tgtEl>
                                          <p:spTgt spid="24"/>
                                        </p:tgtEl>
                                      </p:cBhvr>
                                      <p:by x="105000" y="105000"/>
                                    </p:animScale>
                                  </p:childTnLst>
                                </p:cTn>
                              </p:par>
                              <p:par>
                                <p:cTn id="35" presetID="26" presetClass="emph" presetSubtype="0" fill="hold" nodeType="withEffect">
                                  <p:stCondLst>
                                    <p:cond delay="900"/>
                                  </p:stCondLst>
                                  <p:childTnLst>
                                    <p:animEffect transition="out" filter="fade">
                                      <p:cBhvr>
                                        <p:cTn id="36" dur="500" tmFilter="0, 0; .2, .5; .8, .5; 1, 0"/>
                                        <p:tgtEl>
                                          <p:spTgt spid="28"/>
                                        </p:tgtEl>
                                      </p:cBhvr>
                                    </p:animEffect>
                                    <p:animScale>
                                      <p:cBhvr>
                                        <p:cTn id="37" dur="250" autoRev="1" fill="hold"/>
                                        <p:tgtEl>
                                          <p:spTgt spid="28"/>
                                        </p:tgtEl>
                                      </p:cBhvr>
                                      <p:by x="105000" y="105000"/>
                                    </p:animScale>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750"/>
                                        <p:tgtEl>
                                          <p:spTgt spid="32"/>
                                        </p:tgtEl>
                                      </p:cBhvr>
                                    </p:animEffect>
                                    <p:anim calcmode="lin" valueType="num">
                                      <p:cBhvr>
                                        <p:cTn id="42" dur="750" fill="hold"/>
                                        <p:tgtEl>
                                          <p:spTgt spid="32"/>
                                        </p:tgtEl>
                                        <p:attrNameLst>
                                          <p:attrName>ppt_x</p:attrName>
                                        </p:attrNameLst>
                                      </p:cBhvr>
                                      <p:tavLst>
                                        <p:tav tm="0">
                                          <p:val>
                                            <p:strVal val="#ppt_x"/>
                                          </p:val>
                                        </p:tav>
                                        <p:tav tm="100000">
                                          <p:val>
                                            <p:strVal val="#ppt_x"/>
                                          </p:val>
                                        </p:tav>
                                      </p:tavLst>
                                    </p:anim>
                                    <p:anim calcmode="lin" valueType="num">
                                      <p:cBhvr>
                                        <p:cTn id="43"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flipH="1">
            <a:off x="4343399" y="-1"/>
            <a:ext cx="4800597" cy="1984937"/>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bg1">
              <a:lumMod val="95000"/>
            </a:schemeClr>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V="1">
            <a:off x="-1" y="3856726"/>
            <a:ext cx="3112076" cy="1286771"/>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8" name="TextBox 14"/>
          <p:cNvSpPr txBox="1"/>
          <p:nvPr/>
        </p:nvSpPr>
        <p:spPr>
          <a:xfrm>
            <a:off x="6721385" y="438473"/>
            <a:ext cx="1127214" cy="1107988"/>
          </a:xfrm>
          <a:prstGeom prst="rect">
            <a:avLst/>
          </a:prstGeom>
          <a:noFill/>
        </p:spPr>
        <p:txBody>
          <a:bodyPr wrap="none" lIns="91431" tIns="45716" rIns="91431" bIns="45716" rtlCol="0">
            <a:spAutoFit/>
          </a:bodyPr>
          <a:lstStyle/>
          <a:p>
            <a:pPr algn="ctr"/>
            <a:r>
              <a:rPr lang="en-US" altLang="zh-CN" sz="6600" b="1" dirty="0">
                <a:solidFill>
                  <a:schemeClr val="accent1"/>
                </a:solidFill>
                <a:cs typeface="+mn-ea"/>
                <a:sym typeface="+mn-lt"/>
              </a:rPr>
              <a:t>04</a:t>
            </a:r>
            <a:endParaRPr lang="zh-CN" altLang="en-US" sz="3200" dirty="0">
              <a:solidFill>
                <a:schemeClr val="accent1"/>
              </a:solidFill>
              <a:cs typeface="+mn-ea"/>
              <a:sym typeface="+mn-lt"/>
            </a:endParaRPr>
          </a:p>
        </p:txBody>
      </p:sp>
      <p:sp>
        <p:nvSpPr>
          <p:cNvPr id="24" name="文本框 9"/>
          <p:cNvSpPr txBox="1"/>
          <p:nvPr/>
        </p:nvSpPr>
        <p:spPr>
          <a:xfrm>
            <a:off x="2438400" y="2158484"/>
            <a:ext cx="4953000" cy="836754"/>
          </a:xfrm>
          <a:prstGeom prst="rect">
            <a:avLst/>
          </a:prstGeom>
          <a:noFill/>
        </p:spPr>
        <p:txBody>
          <a:bodyPr wrap="square" lIns="51422" tIns="25711" rIns="51422" bIns="25711" rtlCol="0">
            <a:spAutoFit/>
          </a:bodyPr>
          <a:lstStyle/>
          <a:p>
            <a:pPr marL="0" lvl="1"/>
            <a:r>
              <a:rPr lang="zh-CN" altLang="en-US" sz="5100" b="1" dirty="0">
                <a:solidFill>
                  <a:schemeClr val="accent1"/>
                </a:solidFill>
                <a:cs typeface="+mn-ea"/>
                <a:sym typeface="+mn-lt"/>
              </a:rPr>
              <a:t>工作存在问题</a:t>
            </a:r>
          </a:p>
        </p:txBody>
      </p:sp>
      <p:sp>
        <p:nvSpPr>
          <p:cNvPr id="25" name="TextBox 7"/>
          <p:cNvSpPr>
            <a:spLocks noChangeArrowheads="1"/>
          </p:cNvSpPr>
          <p:nvPr/>
        </p:nvSpPr>
        <p:spPr bwMode="auto">
          <a:xfrm>
            <a:off x="2438400" y="2920484"/>
            <a:ext cx="483339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200" dirty="0">
                <a:solidFill>
                  <a:schemeClr val="accent1"/>
                </a:solidFill>
                <a:cs typeface="+mn-ea"/>
                <a:sym typeface="+mn-lt"/>
              </a:rPr>
              <a:t>在此输入章节详细文字介绍，表达主题的含义合图表的意义</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8"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81559" y="3799725"/>
            <a:ext cx="777281" cy="153292"/>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5" name="Rounded Rectangle 4"/>
          <p:cNvSpPr/>
          <p:nvPr/>
        </p:nvSpPr>
        <p:spPr>
          <a:xfrm>
            <a:off x="1081559" y="3586812"/>
            <a:ext cx="777281" cy="153292"/>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6" name="Rounded Rectangle 5"/>
          <p:cNvSpPr/>
          <p:nvPr/>
        </p:nvSpPr>
        <p:spPr>
          <a:xfrm>
            <a:off x="1081559" y="3379044"/>
            <a:ext cx="777281" cy="153292"/>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7" name="Rounded Rectangle 6"/>
          <p:cNvSpPr/>
          <p:nvPr/>
        </p:nvSpPr>
        <p:spPr>
          <a:xfrm>
            <a:off x="1081559" y="3166131"/>
            <a:ext cx="777281" cy="153292"/>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8" name="Rounded Rectangle 7"/>
          <p:cNvSpPr/>
          <p:nvPr/>
        </p:nvSpPr>
        <p:spPr>
          <a:xfrm>
            <a:off x="1081559" y="2952857"/>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9" name="Rounded Rectangle 8"/>
          <p:cNvSpPr/>
          <p:nvPr/>
        </p:nvSpPr>
        <p:spPr>
          <a:xfrm>
            <a:off x="1081559" y="2739945"/>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0" name="Rounded Rectangle 9"/>
          <p:cNvSpPr/>
          <p:nvPr/>
        </p:nvSpPr>
        <p:spPr>
          <a:xfrm>
            <a:off x="1081559" y="2532174"/>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1" name="Rounded Rectangle 10"/>
          <p:cNvSpPr/>
          <p:nvPr/>
        </p:nvSpPr>
        <p:spPr>
          <a:xfrm>
            <a:off x="1081559" y="2319263"/>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2" name="Rounded Rectangle 11"/>
          <p:cNvSpPr/>
          <p:nvPr/>
        </p:nvSpPr>
        <p:spPr>
          <a:xfrm>
            <a:off x="2168530" y="3799725"/>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3" name="Rounded Rectangle 12"/>
          <p:cNvSpPr/>
          <p:nvPr/>
        </p:nvSpPr>
        <p:spPr>
          <a:xfrm>
            <a:off x="2168530" y="3586812"/>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4" name="Rounded Rectangle 13"/>
          <p:cNvSpPr/>
          <p:nvPr/>
        </p:nvSpPr>
        <p:spPr>
          <a:xfrm>
            <a:off x="2168530" y="3379044"/>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5" name="Rounded Rectangle 14"/>
          <p:cNvSpPr/>
          <p:nvPr/>
        </p:nvSpPr>
        <p:spPr>
          <a:xfrm>
            <a:off x="2168530" y="3166131"/>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6" name="Rounded Rectangle 15"/>
          <p:cNvSpPr/>
          <p:nvPr/>
        </p:nvSpPr>
        <p:spPr>
          <a:xfrm>
            <a:off x="2168530" y="2952857"/>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7" name="Rounded Rectangle 16"/>
          <p:cNvSpPr/>
          <p:nvPr/>
        </p:nvSpPr>
        <p:spPr>
          <a:xfrm>
            <a:off x="2168530" y="2739945"/>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8" name="Rounded Rectangle 17"/>
          <p:cNvSpPr/>
          <p:nvPr/>
        </p:nvSpPr>
        <p:spPr>
          <a:xfrm>
            <a:off x="2168530" y="2532174"/>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19" name="Rounded Rectangle 18"/>
          <p:cNvSpPr/>
          <p:nvPr/>
        </p:nvSpPr>
        <p:spPr>
          <a:xfrm>
            <a:off x="2168530" y="2319263"/>
            <a:ext cx="777281" cy="153292"/>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0" name="Rounded Rectangle 19"/>
          <p:cNvSpPr/>
          <p:nvPr/>
        </p:nvSpPr>
        <p:spPr>
          <a:xfrm>
            <a:off x="3289117" y="3799725"/>
            <a:ext cx="777281" cy="153292"/>
          </a:xfrm>
          <a:prstGeom prst="roundRect">
            <a:avLst>
              <a:gd name="adj"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1" name="Rounded Rectangle 20"/>
          <p:cNvSpPr/>
          <p:nvPr/>
        </p:nvSpPr>
        <p:spPr>
          <a:xfrm>
            <a:off x="3289117" y="3586812"/>
            <a:ext cx="777281" cy="153292"/>
          </a:xfrm>
          <a:prstGeom prst="roundRect">
            <a:avLst>
              <a:gd name="adj"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2" name="Rounded Rectangle 21"/>
          <p:cNvSpPr/>
          <p:nvPr/>
        </p:nvSpPr>
        <p:spPr>
          <a:xfrm>
            <a:off x="3289117" y="3379044"/>
            <a:ext cx="777281" cy="153292"/>
          </a:xfrm>
          <a:prstGeom prst="roundRect">
            <a:avLst>
              <a:gd name="adj"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3" name="Rounded Rectangle 22"/>
          <p:cNvSpPr/>
          <p:nvPr/>
        </p:nvSpPr>
        <p:spPr>
          <a:xfrm>
            <a:off x="3289117" y="3166131"/>
            <a:ext cx="777281" cy="153292"/>
          </a:xfrm>
          <a:prstGeom prst="roundRect">
            <a:avLst>
              <a:gd name="adj"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4" name="Rounded Rectangle 23"/>
          <p:cNvSpPr/>
          <p:nvPr/>
        </p:nvSpPr>
        <p:spPr>
          <a:xfrm>
            <a:off x="3289117" y="2952857"/>
            <a:ext cx="777281" cy="153292"/>
          </a:xfrm>
          <a:prstGeom prst="roundRect">
            <a:avLst>
              <a:gd name="adj"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5" name="Rounded Rectangle 24"/>
          <p:cNvSpPr/>
          <p:nvPr/>
        </p:nvSpPr>
        <p:spPr>
          <a:xfrm>
            <a:off x="3289117" y="2739945"/>
            <a:ext cx="777281" cy="153292"/>
          </a:xfrm>
          <a:prstGeom prst="roundRect">
            <a:avLst>
              <a:gd name="adj"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6" name="Rounded Rectangle 25"/>
          <p:cNvSpPr/>
          <p:nvPr/>
        </p:nvSpPr>
        <p:spPr>
          <a:xfrm>
            <a:off x="3289117" y="2532174"/>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7" name="Rounded Rectangle 26"/>
          <p:cNvSpPr/>
          <p:nvPr/>
        </p:nvSpPr>
        <p:spPr>
          <a:xfrm>
            <a:off x="3289117" y="2319263"/>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29" name="Rounded Rectangle 28"/>
          <p:cNvSpPr/>
          <p:nvPr/>
        </p:nvSpPr>
        <p:spPr>
          <a:xfrm>
            <a:off x="1081559" y="2104152"/>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30" name="Rounded Rectangle 29"/>
          <p:cNvSpPr/>
          <p:nvPr/>
        </p:nvSpPr>
        <p:spPr>
          <a:xfrm>
            <a:off x="2168530" y="2104152"/>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31" name="Rounded Rectangle 30"/>
          <p:cNvSpPr/>
          <p:nvPr/>
        </p:nvSpPr>
        <p:spPr>
          <a:xfrm>
            <a:off x="3289117" y="2104152"/>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34" name="Rounded Rectangle 33"/>
          <p:cNvSpPr/>
          <p:nvPr/>
        </p:nvSpPr>
        <p:spPr>
          <a:xfrm>
            <a:off x="1081559" y="1893152"/>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35" name="Rounded Rectangle 34"/>
          <p:cNvSpPr/>
          <p:nvPr/>
        </p:nvSpPr>
        <p:spPr>
          <a:xfrm>
            <a:off x="2168530" y="1893152"/>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36" name="Rounded Rectangle 35"/>
          <p:cNvSpPr/>
          <p:nvPr/>
        </p:nvSpPr>
        <p:spPr>
          <a:xfrm>
            <a:off x="3289117" y="1893152"/>
            <a:ext cx="777281" cy="153292"/>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latin typeface="微软雅黑" panose="020B0503020204020204" pitchFamily="34" charset="-122"/>
              <a:ea typeface="微软雅黑" panose="020B0503020204020204" pitchFamily="34" charset="-122"/>
            </a:endParaRPr>
          </a:p>
        </p:txBody>
      </p:sp>
      <p:sp>
        <p:nvSpPr>
          <p:cNvPr id="37" name="TextBox 36"/>
          <p:cNvSpPr txBox="1"/>
          <p:nvPr/>
        </p:nvSpPr>
        <p:spPr>
          <a:xfrm>
            <a:off x="4409705" y="3518896"/>
            <a:ext cx="3860632" cy="553998"/>
          </a:xfrm>
          <a:prstGeom prst="rect">
            <a:avLst/>
          </a:prstGeom>
          <a:noFill/>
        </p:spPr>
        <p:txBody>
          <a:bodyPr wrap="square" lIns="68580" tIns="34290" rIns="68580" bIns="34290"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点击添加内容点击添加内容点击添加内容点击添加内容点击添加内容点击添加内容点击添加内容点击添加内容点击添加内容点击添加内容点击添加内容点击添加内容</a:t>
            </a:r>
            <a:endParaRPr 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Oval 37"/>
          <p:cNvSpPr/>
          <p:nvPr/>
        </p:nvSpPr>
        <p:spPr>
          <a:xfrm>
            <a:off x="6025741" y="2075439"/>
            <a:ext cx="829991" cy="829992"/>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en-US" sz="800" b="1" dirty="0">
              <a:latin typeface="微软雅黑" panose="020B0503020204020204" pitchFamily="34" charset="-122"/>
              <a:ea typeface="微软雅黑" panose="020B0503020204020204" pitchFamily="34" charset="-122"/>
            </a:endParaRPr>
          </a:p>
        </p:txBody>
      </p:sp>
      <p:sp>
        <p:nvSpPr>
          <p:cNvPr id="39" name="Oval 38"/>
          <p:cNvSpPr/>
          <p:nvPr/>
        </p:nvSpPr>
        <p:spPr>
          <a:xfrm>
            <a:off x="5028577" y="2166078"/>
            <a:ext cx="645587" cy="6455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b="1" dirty="0">
              <a:latin typeface="微软雅黑" panose="020B0503020204020204" pitchFamily="34" charset="-122"/>
              <a:ea typeface="微软雅黑" panose="020B0503020204020204" pitchFamily="34" charset="-122"/>
            </a:endParaRPr>
          </a:p>
        </p:txBody>
      </p:sp>
      <p:sp>
        <p:nvSpPr>
          <p:cNvPr id="40" name="Oval 39"/>
          <p:cNvSpPr/>
          <p:nvPr/>
        </p:nvSpPr>
        <p:spPr>
          <a:xfrm>
            <a:off x="7230397" y="2166078"/>
            <a:ext cx="645587" cy="645587"/>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en-US" sz="800" b="1"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409704" y="1520070"/>
            <a:ext cx="3736625" cy="300082"/>
          </a:xfrm>
          <a:prstGeom prst="rect">
            <a:avLst/>
          </a:prstGeom>
          <a:noFill/>
        </p:spPr>
        <p:txBody>
          <a:bodyPr wrap="square" lIns="68580" tIns="34290" rIns="68580" bIns="34290"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点击添加内容</a:t>
            </a:r>
            <a:endParaRPr lang="id-ID"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935873" y="2940707"/>
            <a:ext cx="830997" cy="276999"/>
          </a:xfrm>
          <a:prstGeom prst="rect">
            <a:avLst/>
          </a:prstGeom>
          <a:noFill/>
        </p:spPr>
        <p:txBody>
          <a:bodyPr wrap="none" lIns="68580" tIns="34290" rIns="68580" bIns="34290" rtlCol="0">
            <a:spAutoFit/>
          </a:bodyPr>
          <a:lstStyle/>
          <a:p>
            <a:pPr algn="ctr"/>
            <a:r>
              <a:rPr lang="zh-CN" altLang="en-US" sz="1350" dirty="0">
                <a:solidFill>
                  <a:schemeClr val="accent1">
                    <a:lumMod val="75000"/>
                  </a:schemeClr>
                </a:solidFill>
                <a:latin typeface="微软雅黑" panose="020B0503020204020204" pitchFamily="34" charset="-122"/>
                <a:ea typeface="微软雅黑" panose="020B0503020204020204" pitchFamily="34" charset="-122"/>
              </a:rPr>
              <a:t>添加内容</a:t>
            </a:r>
            <a:endParaRPr lang="id-ID" sz="13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025237" y="2940707"/>
            <a:ext cx="830997" cy="276999"/>
          </a:xfrm>
          <a:prstGeom prst="rect">
            <a:avLst/>
          </a:prstGeom>
          <a:noFill/>
        </p:spPr>
        <p:txBody>
          <a:bodyPr wrap="none" lIns="68580" tIns="34290" rIns="68580" bIns="34290" rtlCol="0">
            <a:spAutoFit/>
          </a:bodyPr>
          <a:lstStyle/>
          <a:p>
            <a:pPr algn="ctr"/>
            <a:r>
              <a:rPr lang="zh-CN" altLang="en-US" sz="1350" dirty="0">
                <a:solidFill>
                  <a:schemeClr val="accent1">
                    <a:lumMod val="75000"/>
                  </a:schemeClr>
                </a:solidFill>
                <a:latin typeface="微软雅黑" panose="020B0503020204020204" pitchFamily="34" charset="-122"/>
                <a:ea typeface="微软雅黑" panose="020B0503020204020204" pitchFamily="34" charset="-122"/>
              </a:rPr>
              <a:t>添加内容</a:t>
            </a:r>
            <a:endParaRPr lang="id-ID" altLang="zh-CN" sz="13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47656" y="2940707"/>
            <a:ext cx="830997" cy="276999"/>
          </a:xfrm>
          <a:prstGeom prst="rect">
            <a:avLst/>
          </a:prstGeom>
          <a:noFill/>
        </p:spPr>
        <p:txBody>
          <a:bodyPr wrap="none" lIns="68580" tIns="34290" rIns="68580" bIns="34290" rtlCol="0">
            <a:spAutoFit/>
          </a:bodyPr>
          <a:lstStyle/>
          <a:p>
            <a:pPr algn="ctr"/>
            <a:r>
              <a:rPr lang="zh-CN" altLang="en-US" sz="1350" dirty="0">
                <a:solidFill>
                  <a:schemeClr val="accent1">
                    <a:lumMod val="75000"/>
                  </a:schemeClr>
                </a:solidFill>
                <a:latin typeface="微软雅黑" panose="020B0503020204020204" pitchFamily="34" charset="-122"/>
                <a:ea typeface="微软雅黑" panose="020B0503020204020204" pitchFamily="34" charset="-122"/>
              </a:rPr>
              <a:t>添加内容</a:t>
            </a:r>
            <a:endParaRPr lang="id-ID" altLang="zh-CN" sz="135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28" name="Group 27"/>
          <p:cNvGrpSpPr/>
          <p:nvPr/>
        </p:nvGrpSpPr>
        <p:grpSpPr>
          <a:xfrm>
            <a:off x="6265806" y="2319263"/>
            <a:ext cx="349858" cy="339217"/>
            <a:chOff x="6661240" y="2287572"/>
            <a:chExt cx="466477" cy="452289"/>
          </a:xfrm>
        </p:grpSpPr>
        <p:sp>
          <p:nvSpPr>
            <p:cNvPr id="45" name="Freeform 28"/>
            <p:cNvSpPr/>
            <p:nvPr/>
          </p:nvSpPr>
          <p:spPr bwMode="auto">
            <a:xfrm>
              <a:off x="6661240" y="2334561"/>
              <a:ext cx="417780" cy="40530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a:latin typeface="微软雅黑" panose="020B0503020204020204" pitchFamily="34" charset="-122"/>
                <a:ea typeface="微软雅黑" panose="020B0503020204020204" pitchFamily="34" charset="-122"/>
              </a:endParaRPr>
            </a:p>
          </p:txBody>
        </p:sp>
        <p:sp>
          <p:nvSpPr>
            <p:cNvPr id="46" name="Freeform 30"/>
            <p:cNvSpPr/>
            <p:nvPr/>
          </p:nvSpPr>
          <p:spPr bwMode="auto">
            <a:xfrm>
              <a:off x="6960264" y="2287572"/>
              <a:ext cx="167453" cy="162327"/>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a:latin typeface="微软雅黑" panose="020B0503020204020204" pitchFamily="34" charset="-122"/>
                <a:ea typeface="微软雅黑" panose="020B0503020204020204" pitchFamily="34" charset="-122"/>
              </a:endParaRPr>
            </a:p>
          </p:txBody>
        </p:sp>
      </p:grpSp>
      <p:sp>
        <p:nvSpPr>
          <p:cNvPr id="47" name="Shape 4397"/>
          <p:cNvSpPr/>
          <p:nvPr/>
        </p:nvSpPr>
        <p:spPr>
          <a:xfrm>
            <a:off x="5209825" y="2360262"/>
            <a:ext cx="283091" cy="22646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微软雅黑" panose="020B0503020204020204" pitchFamily="34" charset="-122"/>
              <a:ea typeface="微软雅黑" panose="020B0503020204020204" pitchFamily="34" charset="-122"/>
            </a:endParaRPr>
          </a:p>
        </p:txBody>
      </p:sp>
      <p:sp>
        <p:nvSpPr>
          <p:cNvPr id="48" name="Freeform 101"/>
          <p:cNvSpPr>
            <a:spLocks noEditPoints="1"/>
          </p:cNvSpPr>
          <p:nvPr/>
        </p:nvSpPr>
        <p:spPr bwMode="auto">
          <a:xfrm>
            <a:off x="7401859" y="2335666"/>
            <a:ext cx="302663" cy="280013"/>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par>
                          <p:cTn id="101" fill="hold">
                            <p:stCondLst>
                              <p:cond delay="2000"/>
                            </p:stCondLst>
                            <p:childTnLst>
                              <p:par>
                                <p:cTn id="102" presetID="53" presetClass="entr" presetSubtype="16"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500" fill="hold"/>
                                        <p:tgtEl>
                                          <p:spTgt spid="39"/>
                                        </p:tgtEl>
                                        <p:attrNameLst>
                                          <p:attrName>ppt_w</p:attrName>
                                        </p:attrNameLst>
                                      </p:cBhvr>
                                      <p:tavLst>
                                        <p:tav tm="0">
                                          <p:val>
                                            <p:fltVal val="0"/>
                                          </p:val>
                                        </p:tav>
                                        <p:tav tm="100000">
                                          <p:val>
                                            <p:strVal val="#ppt_w"/>
                                          </p:val>
                                        </p:tav>
                                      </p:tavLst>
                                    </p:anim>
                                    <p:anim calcmode="lin" valueType="num">
                                      <p:cBhvr>
                                        <p:cTn id="105" dur="500" fill="hold"/>
                                        <p:tgtEl>
                                          <p:spTgt spid="39"/>
                                        </p:tgtEl>
                                        <p:attrNameLst>
                                          <p:attrName>ppt_h</p:attrName>
                                        </p:attrNameLst>
                                      </p:cBhvr>
                                      <p:tavLst>
                                        <p:tav tm="0">
                                          <p:val>
                                            <p:fltVal val="0"/>
                                          </p:val>
                                        </p:tav>
                                        <p:tav tm="100000">
                                          <p:val>
                                            <p:strVal val="#ppt_h"/>
                                          </p:val>
                                        </p:tav>
                                      </p:tavLst>
                                    </p:anim>
                                    <p:animEffect transition="in" filter="fade">
                                      <p:cBhvr>
                                        <p:cTn id="106" dur="500"/>
                                        <p:tgtEl>
                                          <p:spTgt spid="39"/>
                                        </p:tgtEl>
                                      </p:cBhvr>
                                    </p:animEffect>
                                  </p:childTnLst>
                                </p:cTn>
                              </p:par>
                            </p:childTnLst>
                          </p:cTn>
                        </p:par>
                        <p:par>
                          <p:cTn id="107" fill="hold">
                            <p:stCondLst>
                              <p:cond delay="2500"/>
                            </p:stCondLst>
                            <p:childTnLst>
                              <p:par>
                                <p:cTn id="108" presetID="14" presetClass="entr" presetSubtype="10"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randombar(horizontal)">
                                      <p:cBhvr>
                                        <p:cTn id="110" dur="500"/>
                                        <p:tgtEl>
                                          <p:spTgt spid="4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fltVal val="0"/>
                                          </p:val>
                                        </p:tav>
                                        <p:tav tm="100000">
                                          <p:val>
                                            <p:strVal val="#ppt_h"/>
                                          </p:val>
                                        </p:tav>
                                      </p:tavLst>
                                    </p:anim>
                                    <p:animEffect transition="in" filter="fade">
                                      <p:cBhvr>
                                        <p:cTn id="115" dur="500"/>
                                        <p:tgtEl>
                                          <p:spTgt spid="40"/>
                                        </p:tgtEl>
                                      </p:cBhvr>
                                    </p:animEffect>
                                  </p:childTnLst>
                                </p:cTn>
                              </p:par>
                            </p:childTnLst>
                          </p:cTn>
                        </p:par>
                        <p:par>
                          <p:cTn id="116" fill="hold">
                            <p:stCondLst>
                              <p:cond delay="3000"/>
                            </p:stCondLst>
                            <p:childTnLst>
                              <p:par>
                                <p:cTn id="117" presetID="14" presetClass="entr" presetSubtype="1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randombar(horizontal)">
                                      <p:cBhvr>
                                        <p:cTn id="119" dur="500"/>
                                        <p:tgtEl>
                                          <p:spTgt spid="48"/>
                                        </p:tgtEl>
                                      </p:cBhvr>
                                    </p:animEffect>
                                  </p:childTnLst>
                                </p:cTn>
                              </p:par>
                            </p:childTnLst>
                          </p:cTn>
                        </p:par>
                        <p:par>
                          <p:cTn id="120" fill="hold">
                            <p:stCondLst>
                              <p:cond delay="3500"/>
                            </p:stCondLst>
                            <p:childTnLst>
                              <p:par>
                                <p:cTn id="121" presetID="53" presetClass="entr" presetSubtype="16"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childTnLst>
                                </p:cTn>
                              </p:par>
                            </p:childTnLst>
                          </p:cTn>
                        </p:par>
                        <p:par>
                          <p:cTn id="126" fill="hold">
                            <p:stCondLst>
                              <p:cond delay="4000"/>
                            </p:stCondLst>
                            <p:childTnLst>
                              <p:par>
                                <p:cTn id="127" presetID="14" presetClass="entr" presetSubtype="10" fill="hold" nodeType="after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randombar(horizontal)">
                                      <p:cBhvr>
                                        <p:cTn id="129" dur="500"/>
                                        <p:tgtEl>
                                          <p:spTgt spid="28"/>
                                        </p:tgtEl>
                                      </p:cBhvr>
                                    </p:animEffect>
                                  </p:childTnLst>
                                </p:cTn>
                              </p:par>
                            </p:childTnLst>
                          </p:cTn>
                        </p:par>
                        <p:par>
                          <p:cTn id="130" fill="hold">
                            <p:stCondLst>
                              <p:cond delay="4500"/>
                            </p:stCondLst>
                            <p:childTnLst>
                              <p:par>
                                <p:cTn id="131" presetID="10" presetClass="entr" presetSubtype="0"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500"/>
                                        <p:tgtEl>
                                          <p:spTgt spid="4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childTnLst>
                          </p:cTn>
                        </p:par>
                        <p:par>
                          <p:cTn id="140" fill="hold">
                            <p:stCondLst>
                              <p:cond delay="5000"/>
                            </p:stCondLst>
                            <p:childTnLst>
                              <p:par>
                                <p:cTn id="141" presetID="10" presetClass="entr" presetSubtype="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4" grpId="0" animBg="1"/>
      <p:bldP spid="35" grpId="0" animBg="1"/>
      <p:bldP spid="36" grpId="0" animBg="1"/>
      <p:bldP spid="37" grpId="0"/>
      <p:bldP spid="38" grpId="0" animBg="1"/>
      <p:bldP spid="39" grpId="0" animBg="1"/>
      <p:bldP spid="40" grpId="0" animBg="1"/>
      <p:bldP spid="41" grpId="0"/>
      <p:bldP spid="42" grpId="0"/>
      <p:bldP spid="43" grpId="0"/>
      <p:bldP spid="44" grpId="0"/>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65068" y="1432383"/>
            <a:ext cx="1930799" cy="577620"/>
            <a:chOff x="8657822" y="2704651"/>
            <a:chExt cx="2574398" cy="770159"/>
          </a:xfrm>
        </p:grpSpPr>
        <p:sp>
          <p:nvSpPr>
            <p:cNvPr id="5" name="Text Placeholder 2"/>
            <p:cNvSpPr txBox="1"/>
            <p:nvPr/>
          </p:nvSpPr>
          <p:spPr>
            <a:xfrm>
              <a:off x="8657822" y="2704651"/>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tx1">
                      <a:lumMod val="65000"/>
                      <a:lumOff val="35000"/>
                    </a:schemeClr>
                  </a:solidFill>
                  <a:latin typeface="Coolvetica Rg" panose="020B0603030602020004" pitchFamily="34" charset="0"/>
                  <a:cs typeface="Clear Sans" panose="020B0503030202020304" pitchFamily="34" charset="0"/>
                </a:rPr>
                <a:t>点击添加内容</a:t>
              </a:r>
              <a:endParaRPr lang="en-GB" b="1"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6" name="TextBox 5"/>
            <p:cNvSpPr txBox="1"/>
            <p:nvPr/>
          </p:nvSpPr>
          <p:spPr>
            <a:xfrm>
              <a:off x="8738505" y="3043924"/>
              <a:ext cx="2493715" cy="430886"/>
            </a:xfrm>
            <a:prstGeom prst="rect">
              <a:avLst/>
            </a:prstGeom>
            <a:noFill/>
          </p:spPr>
          <p:txBody>
            <a:bodyPr wrap="square" lIns="0" tIns="0" rIns="0" bIns="0" rtlCol="0">
              <a:spAutoFit/>
            </a:bodyPr>
            <a:lstStyle/>
            <a:p>
              <a:r>
                <a:rPr lang="zh-CN" altLang="en-US" sz="1050" dirty="0">
                  <a:solidFill>
                    <a:schemeClr val="tx1">
                      <a:lumMod val="50000"/>
                      <a:lumOff val="50000"/>
                    </a:schemeClr>
                  </a:solidFill>
                </a:rPr>
                <a:t>点击添加内容点击添加内容点击添加内容点击添加内容点击添加</a:t>
              </a:r>
            </a:p>
          </p:txBody>
        </p:sp>
      </p:grpSp>
      <p:grpSp>
        <p:nvGrpSpPr>
          <p:cNvPr id="7" name="Group 6"/>
          <p:cNvGrpSpPr/>
          <p:nvPr/>
        </p:nvGrpSpPr>
        <p:grpSpPr>
          <a:xfrm>
            <a:off x="668213" y="1432382"/>
            <a:ext cx="1924973" cy="577620"/>
            <a:chOff x="1319148" y="2220559"/>
            <a:chExt cx="2566630" cy="770159"/>
          </a:xfrm>
        </p:grpSpPr>
        <p:sp>
          <p:nvSpPr>
            <p:cNvPr id="8" name="Text Placeholder 2"/>
            <p:cNvSpPr txBox="1"/>
            <p:nvPr/>
          </p:nvSpPr>
          <p:spPr>
            <a:xfrm>
              <a:off x="1872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chemeClr val="tx1">
                      <a:lumMod val="65000"/>
                      <a:lumOff val="35000"/>
                    </a:schemeClr>
                  </a:solidFill>
                  <a:latin typeface="Coolvetica Rg" panose="020B0603030602020004" pitchFamily="34" charset="0"/>
                  <a:cs typeface="Clear Sans" panose="020B0503030202020304" pitchFamily="34" charset="0"/>
                </a:rPr>
                <a:t>点击添加内容</a:t>
              </a:r>
              <a:endParaRPr lang="en-GB" b="1"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9" name="TextBox 8"/>
            <p:cNvSpPr txBox="1"/>
            <p:nvPr/>
          </p:nvSpPr>
          <p:spPr>
            <a:xfrm>
              <a:off x="1319148" y="2559832"/>
              <a:ext cx="2499503" cy="430886"/>
            </a:xfrm>
            <a:prstGeom prst="rect">
              <a:avLst/>
            </a:prstGeom>
            <a:noFill/>
          </p:spPr>
          <p:txBody>
            <a:bodyPr wrap="square" lIns="0" tIns="0" rIns="0" bIns="0" rtlCol="0">
              <a:spAutoFit/>
            </a:bodyPr>
            <a:lstStyle/>
            <a:p>
              <a:pPr algn="r"/>
              <a:r>
                <a:rPr lang="zh-CN" altLang="en-US" sz="1050" dirty="0">
                  <a:solidFill>
                    <a:schemeClr val="tx1">
                      <a:lumMod val="50000"/>
                      <a:lumOff val="50000"/>
                    </a:schemeClr>
                  </a:solidFill>
                </a:rPr>
                <a:t>点击添加内容点击添加内容点击添加内容点击添加内容点击添加</a:t>
              </a:r>
              <a:endParaRPr lang="en-US" sz="1050" dirty="0">
                <a:solidFill>
                  <a:schemeClr val="tx1">
                    <a:lumMod val="50000"/>
                    <a:lumOff val="50000"/>
                  </a:schemeClr>
                </a:solidFill>
              </a:endParaRPr>
            </a:p>
          </p:txBody>
        </p:sp>
      </p:grpSp>
      <p:sp>
        <p:nvSpPr>
          <p:cNvPr id="10" name="Shape 4159"/>
          <p:cNvSpPr/>
          <p:nvPr/>
        </p:nvSpPr>
        <p:spPr>
          <a:xfrm rot="20065798" flipV="1">
            <a:off x="5758118" y="3346675"/>
            <a:ext cx="952116" cy="9022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lIns="68580" tIns="34290" rIns="68580" bIns="34290"/>
          <a:lstStyle/>
          <a:p>
            <a:pPr lvl="0"/>
            <a:endParaRPr/>
          </a:p>
        </p:txBody>
      </p:sp>
      <p:grpSp>
        <p:nvGrpSpPr>
          <p:cNvPr id="11" name="Group 10"/>
          <p:cNvGrpSpPr/>
          <p:nvPr/>
        </p:nvGrpSpPr>
        <p:grpSpPr>
          <a:xfrm>
            <a:off x="642447" y="3239525"/>
            <a:ext cx="1928966" cy="577620"/>
            <a:chOff x="1313823" y="4952809"/>
            <a:chExt cx="2571955" cy="770159"/>
          </a:xfrm>
        </p:grpSpPr>
        <p:sp>
          <p:nvSpPr>
            <p:cNvPr id="12" name="Text Placeholder 2"/>
            <p:cNvSpPr txBox="1"/>
            <p:nvPr/>
          </p:nvSpPr>
          <p:spPr>
            <a:xfrm>
              <a:off x="1872318" y="495280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chemeClr val="tx1">
                      <a:lumMod val="65000"/>
                      <a:lumOff val="35000"/>
                    </a:schemeClr>
                  </a:solidFill>
                  <a:latin typeface="Coolvetica Rg" panose="020B0603030602020004" pitchFamily="34" charset="0"/>
                  <a:cs typeface="Clear Sans" panose="020B0503030202020304" pitchFamily="34" charset="0"/>
                </a:rPr>
                <a:t>点击添加内容</a:t>
              </a:r>
              <a:endParaRPr lang="en-GB" b="1"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13" name="TextBox 12"/>
            <p:cNvSpPr txBox="1"/>
            <p:nvPr/>
          </p:nvSpPr>
          <p:spPr>
            <a:xfrm>
              <a:off x="1313823" y="5292082"/>
              <a:ext cx="2504828" cy="430886"/>
            </a:xfrm>
            <a:prstGeom prst="rect">
              <a:avLst/>
            </a:prstGeom>
            <a:noFill/>
          </p:spPr>
          <p:txBody>
            <a:bodyPr wrap="square" lIns="0" tIns="0" rIns="0" bIns="0" rtlCol="0">
              <a:spAutoFit/>
            </a:bodyPr>
            <a:lstStyle/>
            <a:p>
              <a:pPr algn="r"/>
              <a:r>
                <a:rPr lang="zh-CN" altLang="en-US" sz="1050" dirty="0">
                  <a:solidFill>
                    <a:schemeClr val="tx1">
                      <a:lumMod val="50000"/>
                      <a:lumOff val="50000"/>
                    </a:schemeClr>
                  </a:solidFill>
                </a:rPr>
                <a:t>点击添加内容点击添加内容点击添加内容点击添加内容点击添加</a:t>
              </a:r>
              <a:endParaRPr lang="en-US" altLang="zh-CN" sz="1050" dirty="0">
                <a:solidFill>
                  <a:schemeClr val="tx1">
                    <a:lumMod val="50000"/>
                    <a:lumOff val="50000"/>
                  </a:schemeClr>
                </a:solidFill>
              </a:endParaRPr>
            </a:p>
          </p:txBody>
        </p:sp>
      </p:grpSp>
      <p:grpSp>
        <p:nvGrpSpPr>
          <p:cNvPr id="14" name="Group 13"/>
          <p:cNvGrpSpPr/>
          <p:nvPr/>
        </p:nvGrpSpPr>
        <p:grpSpPr>
          <a:xfrm>
            <a:off x="6565064" y="3239525"/>
            <a:ext cx="2052720" cy="577620"/>
            <a:chOff x="8657822" y="2704651"/>
            <a:chExt cx="2736960" cy="770159"/>
          </a:xfrm>
        </p:grpSpPr>
        <p:sp>
          <p:nvSpPr>
            <p:cNvPr id="15" name="Text Placeholder 2"/>
            <p:cNvSpPr txBox="1"/>
            <p:nvPr/>
          </p:nvSpPr>
          <p:spPr>
            <a:xfrm>
              <a:off x="8657822" y="2704651"/>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tx1">
                      <a:lumMod val="65000"/>
                      <a:lumOff val="35000"/>
                    </a:schemeClr>
                  </a:solidFill>
                  <a:latin typeface="Coolvetica Rg" panose="020B0603030602020004" pitchFamily="34" charset="0"/>
                  <a:cs typeface="Clear Sans" panose="020B0503030202020304" pitchFamily="34" charset="0"/>
                </a:rPr>
                <a:t>点击添加内容</a:t>
              </a:r>
              <a:endParaRPr lang="en-GB" altLang="zh-CN" b="1" dirty="0">
                <a:solidFill>
                  <a:schemeClr val="tx1">
                    <a:lumMod val="65000"/>
                    <a:lumOff val="35000"/>
                  </a:schemeClr>
                </a:solidFill>
                <a:latin typeface="Coolvetica Rg" panose="020B0603030602020004" pitchFamily="34" charset="0"/>
                <a:cs typeface="Clear Sans" panose="020B0503030202020304" pitchFamily="34" charset="0"/>
              </a:endParaRPr>
            </a:p>
          </p:txBody>
        </p:sp>
        <p:sp>
          <p:nvSpPr>
            <p:cNvPr id="16" name="TextBox 15"/>
            <p:cNvSpPr txBox="1"/>
            <p:nvPr/>
          </p:nvSpPr>
          <p:spPr>
            <a:xfrm>
              <a:off x="8738503" y="3043924"/>
              <a:ext cx="2656279" cy="430886"/>
            </a:xfrm>
            <a:prstGeom prst="rect">
              <a:avLst/>
            </a:prstGeom>
            <a:noFill/>
          </p:spPr>
          <p:txBody>
            <a:bodyPr wrap="square" lIns="0" tIns="0" rIns="0" bIns="0" rtlCol="0">
              <a:spAutoFit/>
            </a:bodyPr>
            <a:lstStyle/>
            <a:p>
              <a:r>
                <a:rPr lang="zh-CN" altLang="en-US" sz="1050" dirty="0">
                  <a:solidFill>
                    <a:schemeClr val="tx1">
                      <a:lumMod val="50000"/>
                      <a:lumOff val="50000"/>
                    </a:schemeClr>
                  </a:solidFill>
                </a:rPr>
                <a:t>点击添加内容点击添加内容点击添加内容点击添加内容点击添加</a:t>
              </a:r>
            </a:p>
          </p:txBody>
        </p:sp>
      </p:grpSp>
      <p:sp>
        <p:nvSpPr>
          <p:cNvPr id="17" name="Shape 4159"/>
          <p:cNvSpPr/>
          <p:nvPr/>
        </p:nvSpPr>
        <p:spPr>
          <a:xfrm rot="1534202" flipH="1" flipV="1">
            <a:off x="2431279" y="3346674"/>
            <a:ext cx="952116" cy="9022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lIns="68580" tIns="34290" rIns="68580" bIns="34290"/>
          <a:lstStyle/>
          <a:p>
            <a:pPr lvl="0"/>
            <a:endParaRPr/>
          </a:p>
        </p:txBody>
      </p:sp>
      <p:sp>
        <p:nvSpPr>
          <p:cNvPr id="18" name="Freeform 17"/>
          <p:cNvSpPr/>
          <p:nvPr/>
        </p:nvSpPr>
        <p:spPr bwMode="auto">
          <a:xfrm>
            <a:off x="4233224" y="2687995"/>
            <a:ext cx="650081" cy="1771650"/>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accent1"/>
          </a:solidFill>
          <a:ln>
            <a:noFill/>
          </a:ln>
        </p:spPr>
        <p:txBody>
          <a:bodyPr vert="horz" wrap="square" lIns="68580" tIns="34290" rIns="68580" bIns="34290" numCol="1" anchor="t" anchorCtr="0" compatLnSpc="1"/>
          <a:lstStyle/>
          <a:p>
            <a:endParaRPr lang="id-ID"/>
          </a:p>
        </p:txBody>
      </p:sp>
      <p:grpSp>
        <p:nvGrpSpPr>
          <p:cNvPr id="19" name="Group 18"/>
          <p:cNvGrpSpPr/>
          <p:nvPr/>
        </p:nvGrpSpPr>
        <p:grpSpPr>
          <a:xfrm>
            <a:off x="2861624" y="1186619"/>
            <a:ext cx="3426619" cy="2364581"/>
            <a:chOff x="3827689" y="1960108"/>
            <a:chExt cx="4568825" cy="3152775"/>
          </a:xfrm>
        </p:grpSpPr>
        <p:sp>
          <p:nvSpPr>
            <p:cNvPr id="20" name="Shape 1034"/>
            <p:cNvSpPr/>
            <p:nvPr/>
          </p:nvSpPr>
          <p:spPr>
            <a:xfrm>
              <a:off x="6059442" y="3266536"/>
              <a:ext cx="152772" cy="118030"/>
            </a:xfrm>
            <a:custGeom>
              <a:avLst/>
              <a:gdLst/>
              <a:ahLst/>
              <a:cxnLst>
                <a:cxn ang="0">
                  <a:pos x="wd2" y="hd2"/>
                </a:cxn>
                <a:cxn ang="5400000">
                  <a:pos x="wd2" y="hd2"/>
                </a:cxn>
                <a:cxn ang="10800000">
                  <a:pos x="wd2" y="hd2"/>
                </a:cxn>
                <a:cxn ang="16200000">
                  <a:pos x="wd2" y="hd2"/>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sz="3100"/>
            </a:p>
          </p:txBody>
        </p:sp>
        <p:sp>
          <p:nvSpPr>
            <p:cNvPr id="21" name="Shape 1035"/>
            <p:cNvSpPr/>
            <p:nvPr/>
          </p:nvSpPr>
          <p:spPr>
            <a:xfrm>
              <a:off x="6218550" y="3584752"/>
              <a:ext cx="63807" cy="88944"/>
            </a:xfrm>
            <a:custGeom>
              <a:avLst/>
              <a:gdLst/>
              <a:ahLst/>
              <a:cxnLst>
                <a:cxn ang="0">
                  <a:pos x="wd2" y="hd2"/>
                </a:cxn>
                <a:cxn ang="5400000">
                  <a:pos x="wd2" y="hd2"/>
                </a:cxn>
                <a:cxn ang="10800000">
                  <a:pos x="wd2" y="hd2"/>
                </a:cxn>
                <a:cxn ang="16200000">
                  <a:pos x="wd2" y="hd2"/>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sz="3100"/>
            </a:p>
          </p:txBody>
        </p:sp>
        <p:sp>
          <p:nvSpPr>
            <p:cNvPr id="22" name="Shape 1036"/>
            <p:cNvSpPr/>
            <p:nvPr/>
          </p:nvSpPr>
          <p:spPr>
            <a:xfrm>
              <a:off x="6258327" y="3793582"/>
              <a:ext cx="27989" cy="76476"/>
            </a:xfrm>
            <a:custGeom>
              <a:avLst/>
              <a:gdLst/>
              <a:ahLst/>
              <a:cxnLst>
                <a:cxn ang="0">
                  <a:pos x="wd2" y="hd2"/>
                </a:cxn>
                <a:cxn ang="5400000">
                  <a:pos x="wd2" y="hd2"/>
                </a:cxn>
                <a:cxn ang="10800000">
                  <a:pos x="wd2" y="hd2"/>
                </a:cxn>
                <a:cxn ang="16200000">
                  <a:pos x="wd2" y="hd2"/>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sz="3100"/>
            </a:p>
          </p:txBody>
        </p:sp>
        <p:sp>
          <p:nvSpPr>
            <p:cNvPr id="23" name="Freeform 22"/>
            <p:cNvSpPr/>
            <p:nvPr/>
          </p:nvSpPr>
          <p:spPr bwMode="auto">
            <a:xfrm>
              <a:off x="5727927" y="1960108"/>
              <a:ext cx="736600" cy="1362075"/>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24" name="Freeform 23"/>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5" name="Freeform 24"/>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6" name="Freeform 32"/>
            <p:cNvSpPr/>
            <p:nvPr/>
          </p:nvSpPr>
          <p:spPr bwMode="auto">
            <a:xfrm>
              <a:off x="6386739" y="4068308"/>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7"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28"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9"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30"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1"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2"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33"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4" name="Freeform 55"/>
            <p:cNvSpPr/>
            <p:nvPr/>
          </p:nvSpPr>
          <p:spPr bwMode="auto">
            <a:xfrm>
              <a:off x="654764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grpSp>
          <p:nvGrpSpPr>
            <p:cNvPr id="35" name="Group 34"/>
            <p:cNvGrpSpPr/>
            <p:nvPr/>
          </p:nvGrpSpPr>
          <p:grpSpPr>
            <a:xfrm>
              <a:off x="5959985" y="3684603"/>
              <a:ext cx="304800" cy="290513"/>
              <a:chOff x="5935663" y="4418013"/>
              <a:chExt cx="304800" cy="290513"/>
            </a:xfrm>
          </p:grpSpPr>
          <p:sp>
            <p:nvSpPr>
              <p:cNvPr id="36"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7"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flipH="1">
            <a:off x="4343399" y="-1"/>
            <a:ext cx="4800597" cy="1984937"/>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bg1">
              <a:lumMod val="95000"/>
            </a:schemeClr>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V="1">
            <a:off x="-1" y="3856726"/>
            <a:ext cx="3112076" cy="1286771"/>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6" name="TextBox 14"/>
          <p:cNvSpPr txBox="1"/>
          <p:nvPr/>
        </p:nvSpPr>
        <p:spPr>
          <a:xfrm>
            <a:off x="6477000" y="361950"/>
            <a:ext cx="1454226" cy="1046432"/>
          </a:xfrm>
          <a:prstGeom prst="rect">
            <a:avLst/>
          </a:prstGeom>
          <a:noFill/>
        </p:spPr>
        <p:txBody>
          <a:bodyPr wrap="none" lIns="91431" tIns="45716" rIns="91431" bIns="45716" rtlCol="0">
            <a:spAutoFit/>
          </a:bodyPr>
          <a:lstStyle/>
          <a:p>
            <a:pPr algn="ctr"/>
            <a:r>
              <a:rPr lang="zh-CN" altLang="en-US" sz="4400" b="1" dirty="0">
                <a:solidFill>
                  <a:schemeClr val="accent1"/>
                </a:solidFill>
                <a:cs typeface="+mn-ea"/>
                <a:sym typeface="+mn-lt"/>
              </a:rPr>
              <a:t>目录</a:t>
            </a:r>
            <a:endParaRPr lang="en-US" altLang="zh-CN" sz="5400" b="1" dirty="0">
              <a:solidFill>
                <a:schemeClr val="accent1"/>
              </a:solidFill>
              <a:cs typeface="+mn-ea"/>
              <a:sym typeface="+mn-lt"/>
            </a:endParaRPr>
          </a:p>
          <a:p>
            <a:pPr algn="ctr"/>
            <a:r>
              <a:rPr lang="en-US" altLang="zh-CN" dirty="0">
                <a:solidFill>
                  <a:schemeClr val="accent1"/>
                </a:solidFill>
                <a:cs typeface="+mn-ea"/>
                <a:sym typeface="+mn-lt"/>
              </a:rPr>
              <a:t>CONTENTS</a:t>
            </a:r>
            <a:endParaRPr lang="zh-CN" altLang="en-US" dirty="0">
              <a:solidFill>
                <a:schemeClr val="accent1"/>
              </a:solidFill>
              <a:cs typeface="+mn-ea"/>
              <a:sym typeface="+mn-lt"/>
            </a:endParaRPr>
          </a:p>
        </p:txBody>
      </p:sp>
      <p:sp>
        <p:nvSpPr>
          <p:cNvPr id="20" name="TextBox 29"/>
          <p:cNvSpPr txBox="1"/>
          <p:nvPr>
            <p:custDataLst>
              <p:tags r:id="rId1"/>
            </p:custDataLst>
          </p:nvPr>
        </p:nvSpPr>
        <p:spPr>
          <a:xfrm>
            <a:off x="1481906" y="2633840"/>
            <a:ext cx="703262" cy="535531"/>
          </a:xfrm>
          <a:prstGeom prst="rect">
            <a:avLst/>
          </a:prstGeom>
          <a:noFill/>
        </p:spPr>
        <p:txBody>
          <a:bodyPr>
            <a:spAutoFit/>
          </a:bodyPr>
          <a:lstStyle/>
          <a:p>
            <a:pPr algn="r">
              <a:lnSpc>
                <a:spcPct val="120000"/>
              </a:lnSpc>
              <a:defRPr/>
            </a:pPr>
            <a:r>
              <a:rPr lang="en-US" sz="2400" kern="0" dirty="0">
                <a:solidFill>
                  <a:schemeClr val="accent1"/>
                </a:solidFill>
                <a:latin typeface="Impact" panose="020B0806030902050204" pitchFamily="34" charset="0"/>
                <a:ea typeface="华文隶书" panose="02010800040101010101" pitchFamily="2" charset="-122"/>
                <a:cs typeface="Verdana" panose="020B0604030504040204" pitchFamily="34" charset="0"/>
              </a:rPr>
              <a:t>02</a:t>
            </a:r>
          </a:p>
        </p:txBody>
      </p:sp>
      <p:sp>
        <p:nvSpPr>
          <p:cNvPr id="22" name="TextBox 30"/>
          <p:cNvSpPr txBox="1"/>
          <p:nvPr>
            <p:custDataLst>
              <p:tags r:id="rId2"/>
            </p:custDataLst>
          </p:nvPr>
        </p:nvSpPr>
        <p:spPr>
          <a:xfrm>
            <a:off x="1481906" y="3331619"/>
            <a:ext cx="703262" cy="535531"/>
          </a:xfrm>
          <a:prstGeom prst="rect">
            <a:avLst/>
          </a:prstGeom>
          <a:noFill/>
        </p:spPr>
        <p:txBody>
          <a:bodyPr>
            <a:spAutoFit/>
          </a:bodyPr>
          <a:lstStyle/>
          <a:p>
            <a:pPr algn="r">
              <a:lnSpc>
                <a:spcPct val="120000"/>
              </a:lnSpc>
              <a:defRPr/>
            </a:pPr>
            <a:r>
              <a:rPr lang="en-US" sz="2400" kern="0" dirty="0">
                <a:solidFill>
                  <a:schemeClr val="accent1"/>
                </a:solidFill>
                <a:latin typeface="Impact" panose="020B0806030902050204" pitchFamily="34" charset="0"/>
                <a:ea typeface="华文隶书" panose="02010800040101010101" pitchFamily="2" charset="-122"/>
                <a:cs typeface="Verdana" panose="020B0604030504040204" pitchFamily="34" charset="0"/>
              </a:rPr>
              <a:t>03</a:t>
            </a:r>
          </a:p>
        </p:txBody>
      </p:sp>
      <p:sp>
        <p:nvSpPr>
          <p:cNvPr id="23" name="TextBox 31"/>
          <p:cNvSpPr txBox="1"/>
          <p:nvPr>
            <p:custDataLst>
              <p:tags r:id="rId3"/>
            </p:custDataLst>
          </p:nvPr>
        </p:nvSpPr>
        <p:spPr>
          <a:xfrm>
            <a:off x="4419600" y="1985599"/>
            <a:ext cx="703262" cy="535531"/>
          </a:xfrm>
          <a:prstGeom prst="rect">
            <a:avLst/>
          </a:prstGeom>
          <a:noFill/>
        </p:spPr>
        <p:txBody>
          <a:bodyPr>
            <a:spAutoFit/>
          </a:bodyPr>
          <a:lstStyle/>
          <a:p>
            <a:pPr algn="r">
              <a:lnSpc>
                <a:spcPct val="120000"/>
              </a:lnSpc>
              <a:defRPr/>
            </a:pPr>
            <a:r>
              <a:rPr lang="en-US" sz="2400" kern="0" dirty="0">
                <a:solidFill>
                  <a:schemeClr val="accent1"/>
                </a:solidFill>
                <a:latin typeface="Impact" panose="020B0806030902050204" pitchFamily="34" charset="0"/>
                <a:ea typeface="华文隶书" panose="02010800040101010101" pitchFamily="2" charset="-122"/>
                <a:cs typeface="Verdana" panose="020B0604030504040204" pitchFamily="34" charset="0"/>
              </a:rPr>
              <a:t>04</a:t>
            </a:r>
          </a:p>
        </p:txBody>
      </p:sp>
      <p:sp>
        <p:nvSpPr>
          <p:cNvPr id="26" name="TextBox 32"/>
          <p:cNvSpPr txBox="1"/>
          <p:nvPr>
            <p:custDataLst>
              <p:tags r:id="rId4"/>
            </p:custDataLst>
          </p:nvPr>
        </p:nvSpPr>
        <p:spPr>
          <a:xfrm>
            <a:off x="4419600" y="2689537"/>
            <a:ext cx="703262" cy="535531"/>
          </a:xfrm>
          <a:prstGeom prst="rect">
            <a:avLst/>
          </a:prstGeom>
          <a:noFill/>
        </p:spPr>
        <p:txBody>
          <a:bodyPr>
            <a:spAutoFit/>
          </a:bodyPr>
          <a:lstStyle/>
          <a:p>
            <a:pPr algn="r">
              <a:lnSpc>
                <a:spcPct val="120000"/>
              </a:lnSpc>
              <a:defRPr/>
            </a:pPr>
            <a:r>
              <a:rPr lang="en-US" sz="2400" kern="0" dirty="0">
                <a:solidFill>
                  <a:schemeClr val="accent1"/>
                </a:solidFill>
                <a:latin typeface="Impact" panose="020B0806030902050204" pitchFamily="34" charset="0"/>
                <a:ea typeface="华文隶书" panose="02010800040101010101" pitchFamily="2" charset="-122"/>
                <a:cs typeface="Verdana" panose="020B0604030504040204" pitchFamily="34" charset="0"/>
              </a:rPr>
              <a:t>05</a:t>
            </a:r>
          </a:p>
        </p:txBody>
      </p:sp>
      <p:sp>
        <p:nvSpPr>
          <p:cNvPr id="27" name="矩形 26"/>
          <p:cNvSpPr/>
          <p:nvPr>
            <p:custDataLst>
              <p:tags r:id="rId5"/>
            </p:custDataLst>
          </p:nvPr>
        </p:nvSpPr>
        <p:spPr>
          <a:xfrm>
            <a:off x="2121093" y="2715042"/>
            <a:ext cx="2133410"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a:defRPr/>
            </a:pPr>
            <a:r>
              <a:rPr lang="zh-CN" altLang="en-US" sz="1400" kern="0" dirty="0">
                <a:solidFill>
                  <a:schemeClr val="accent1"/>
                </a:solidFill>
                <a:latin typeface="微软雅黑" panose="020B0503020204020204" pitchFamily="34" charset="-122"/>
                <a:cs typeface="Arial" panose="020B0604020202020204" pitchFamily="34" charset="0"/>
              </a:rPr>
              <a:t>重点工作进度</a:t>
            </a:r>
            <a:endParaRPr lang="en-US" sz="1400" kern="0" dirty="0">
              <a:solidFill>
                <a:schemeClr val="accent1"/>
              </a:solidFill>
              <a:latin typeface="微软雅黑" panose="020B0503020204020204" pitchFamily="34" charset="-122"/>
              <a:cs typeface="Arial" panose="020B0604020202020204" pitchFamily="34" charset="0"/>
            </a:endParaRPr>
          </a:p>
        </p:txBody>
      </p:sp>
      <p:sp>
        <p:nvSpPr>
          <p:cNvPr id="29" name="矩形 28"/>
          <p:cNvSpPr/>
          <p:nvPr>
            <p:custDataLst>
              <p:tags r:id="rId6"/>
            </p:custDataLst>
          </p:nvPr>
        </p:nvSpPr>
        <p:spPr>
          <a:xfrm>
            <a:off x="2121093" y="3412896"/>
            <a:ext cx="2133410"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a:defRPr/>
            </a:pPr>
            <a:r>
              <a:rPr lang="zh-CN" altLang="en-US" sz="1400" kern="0" dirty="0">
                <a:solidFill>
                  <a:schemeClr val="accent1"/>
                </a:solidFill>
                <a:latin typeface="微软雅黑" panose="020B0503020204020204" pitchFamily="34" charset="-122"/>
                <a:cs typeface="Arial" panose="020B0604020202020204" pitchFamily="34" charset="0"/>
              </a:rPr>
              <a:t>主要工作汇报</a:t>
            </a:r>
            <a:endParaRPr lang="en-US" sz="1400" kern="0" dirty="0">
              <a:solidFill>
                <a:schemeClr val="accent1"/>
              </a:solidFill>
              <a:latin typeface="微软雅黑" panose="020B0503020204020204" pitchFamily="34" charset="-122"/>
              <a:cs typeface="Arial" panose="020B0604020202020204" pitchFamily="34" charset="0"/>
            </a:endParaRPr>
          </a:p>
        </p:txBody>
      </p:sp>
      <p:sp>
        <p:nvSpPr>
          <p:cNvPr id="30" name="矩形 29"/>
          <p:cNvSpPr/>
          <p:nvPr>
            <p:custDataLst>
              <p:tags r:id="rId7"/>
            </p:custDataLst>
          </p:nvPr>
        </p:nvSpPr>
        <p:spPr>
          <a:xfrm>
            <a:off x="5067186" y="2065608"/>
            <a:ext cx="2133410"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a:defRPr/>
            </a:pPr>
            <a:r>
              <a:rPr lang="zh-CN" altLang="en-US" sz="1400" kern="0" dirty="0">
                <a:solidFill>
                  <a:schemeClr val="accent1"/>
                </a:solidFill>
                <a:latin typeface="微软雅黑" panose="020B0503020204020204" pitchFamily="34" charset="-122"/>
                <a:cs typeface="Arial" panose="020B0604020202020204" pitchFamily="34" charset="0"/>
              </a:rPr>
              <a:t>工作存在问题</a:t>
            </a:r>
            <a:endParaRPr lang="en-US" sz="1400" kern="0" dirty="0">
              <a:solidFill>
                <a:schemeClr val="accent1"/>
              </a:solidFill>
              <a:latin typeface="微软雅黑" panose="020B0503020204020204" pitchFamily="34" charset="-122"/>
              <a:cs typeface="Arial" panose="020B0604020202020204" pitchFamily="34" charset="0"/>
            </a:endParaRPr>
          </a:p>
        </p:txBody>
      </p:sp>
      <p:sp>
        <p:nvSpPr>
          <p:cNvPr id="31" name="矩形 30"/>
          <p:cNvSpPr/>
          <p:nvPr>
            <p:custDataLst>
              <p:tags r:id="rId8"/>
            </p:custDataLst>
          </p:nvPr>
        </p:nvSpPr>
        <p:spPr>
          <a:xfrm>
            <a:off x="5067186" y="2777338"/>
            <a:ext cx="2133410" cy="325041"/>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a:defRPr/>
            </a:pPr>
            <a:r>
              <a:rPr lang="zh-CN" altLang="en-US" sz="1400" kern="0" dirty="0">
                <a:solidFill>
                  <a:schemeClr val="accent1"/>
                </a:solidFill>
                <a:latin typeface="微软雅黑" panose="020B0503020204020204" pitchFamily="34" charset="-122"/>
                <a:cs typeface="Arial" panose="020B0604020202020204" pitchFamily="34" charset="0"/>
              </a:rPr>
              <a:t>未来工作规划</a:t>
            </a:r>
            <a:endParaRPr lang="en-US" sz="1400" kern="0" dirty="0">
              <a:solidFill>
                <a:schemeClr val="accent1"/>
              </a:solidFill>
              <a:latin typeface="微软雅黑" panose="020B0503020204020204" pitchFamily="34" charset="-122"/>
              <a:cs typeface="Arial" panose="020B0604020202020204" pitchFamily="34" charset="0"/>
            </a:endParaRPr>
          </a:p>
        </p:txBody>
      </p:sp>
      <p:sp>
        <p:nvSpPr>
          <p:cNvPr id="32" name="TextBox 40"/>
          <p:cNvSpPr txBox="1"/>
          <p:nvPr>
            <p:custDataLst>
              <p:tags r:id="rId9"/>
            </p:custDataLst>
          </p:nvPr>
        </p:nvSpPr>
        <p:spPr>
          <a:xfrm>
            <a:off x="1447800" y="1962150"/>
            <a:ext cx="703262" cy="535531"/>
          </a:xfrm>
          <a:prstGeom prst="rect">
            <a:avLst/>
          </a:prstGeom>
          <a:noFill/>
        </p:spPr>
        <p:txBody>
          <a:bodyPr>
            <a:spAutoFit/>
          </a:bodyPr>
          <a:lstStyle/>
          <a:p>
            <a:pPr algn="r">
              <a:lnSpc>
                <a:spcPct val="120000"/>
              </a:lnSpc>
              <a:defRPr/>
            </a:pPr>
            <a:r>
              <a:rPr lang="en-US" sz="2400" kern="0" dirty="0">
                <a:solidFill>
                  <a:schemeClr val="accent1"/>
                </a:solidFill>
                <a:latin typeface="Impact" panose="020B0806030902050204" pitchFamily="34" charset="0"/>
                <a:ea typeface="华文隶书" panose="02010800040101010101" pitchFamily="2" charset="-122"/>
                <a:cs typeface="Verdana" panose="020B0604030504040204" pitchFamily="34" charset="0"/>
              </a:rPr>
              <a:t>01</a:t>
            </a:r>
          </a:p>
        </p:txBody>
      </p:sp>
      <p:sp>
        <p:nvSpPr>
          <p:cNvPr id="33" name="矩形 32"/>
          <p:cNvSpPr/>
          <p:nvPr>
            <p:custDataLst>
              <p:tags r:id="rId10"/>
            </p:custDataLst>
          </p:nvPr>
        </p:nvSpPr>
        <p:spPr>
          <a:xfrm>
            <a:off x="2121093" y="2043352"/>
            <a:ext cx="2133410"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a:defRPr/>
            </a:pPr>
            <a:r>
              <a:rPr lang="zh-CN" altLang="en-US" sz="1400" kern="0" dirty="0">
                <a:solidFill>
                  <a:schemeClr val="accent1"/>
                </a:solidFill>
                <a:latin typeface="微软雅黑" panose="020B0503020204020204" pitchFamily="34" charset="-122"/>
                <a:cs typeface="Arial" panose="020B0604020202020204" pitchFamily="34" charset="0"/>
              </a:rPr>
              <a:t>公司工作概况</a:t>
            </a:r>
            <a:endParaRPr lang="en-US" sz="1400" kern="0" dirty="0">
              <a:solidFill>
                <a:schemeClr val="accent1"/>
              </a:solidFill>
              <a:latin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750"/>
                                        <p:tgtEl>
                                          <p:spTgt spid="27"/>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750"/>
                                        <p:tgtEl>
                                          <p:spTgt spid="29"/>
                                        </p:tgtEl>
                                      </p:cBhvr>
                                    </p:animEffect>
                                  </p:childTnLst>
                                </p:cTn>
                              </p:par>
                            </p:childTnLst>
                          </p:cTn>
                        </p:par>
                        <p:par>
                          <p:cTn id="48" fill="hold">
                            <p:stCondLst>
                              <p:cond delay="6000"/>
                            </p:stCondLst>
                            <p:childTnLst>
                              <p:par>
                                <p:cTn id="49" presetID="53" presetClass="entr" presetSubtype="16"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750"/>
                                        <p:tgtEl>
                                          <p:spTgt spid="30"/>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6" grpId="0"/>
      <p:bldP spid="20" grpId="0"/>
      <p:bldP spid="22" grpId="0"/>
      <p:bldP spid="23" grpId="0"/>
      <p:bldP spid="26" grpId="0"/>
      <p:bldP spid="27" grpId="0" animBg="1"/>
      <p:bldP spid="29" grpId="0" animBg="1"/>
      <p:bldP spid="30" grpId="0" animBg="1"/>
      <p:bldP spid="31" grpId="0" animBg="1"/>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9223" y="1169590"/>
            <a:ext cx="442353" cy="546128"/>
            <a:chOff x="1994399" y="2158871"/>
            <a:chExt cx="589804" cy="728170"/>
          </a:xfrm>
        </p:grpSpPr>
        <p:sp>
          <p:nvSpPr>
            <p:cNvPr id="5"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2417884" y="2158871"/>
              <a:ext cx="166319" cy="728170"/>
            </a:xfrm>
            <a:prstGeom prst="rect">
              <a:avLst/>
            </a:prstGeom>
            <a:solidFill>
              <a:schemeClr val="tx1">
                <a:lumMod val="65000"/>
                <a:lumOff val="35000"/>
              </a:scheme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8" name="Group 7"/>
          <p:cNvGrpSpPr/>
          <p:nvPr/>
        </p:nvGrpSpPr>
        <p:grpSpPr>
          <a:xfrm>
            <a:off x="1901576" y="1169590"/>
            <a:ext cx="760049" cy="546128"/>
            <a:chOff x="4530194" y="4285619"/>
            <a:chExt cx="382215" cy="532444"/>
          </a:xfrm>
        </p:grpSpPr>
        <p:sp>
          <p:nvSpPr>
            <p:cNvPr id="9" name="Rectangle 7"/>
            <p:cNvSpPr>
              <a:spLocks noChangeArrowheads="1"/>
            </p:cNvSpPr>
            <p:nvPr/>
          </p:nvSpPr>
          <p:spPr bwMode="auto">
            <a:xfrm>
              <a:off x="4530194" y="4285619"/>
              <a:ext cx="382215" cy="5324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微软雅黑" panose="020B0503020204020204" pitchFamily="34" charset="-122"/>
                  <a:ea typeface="微软雅黑" panose="020B0503020204020204" pitchFamily="34" charset="-122"/>
                </a:rPr>
                <a:t>2010</a:t>
              </a:r>
              <a:endParaRPr lang="id-ID" dirty="0">
                <a:solidFill>
                  <a:schemeClr val="bg1"/>
                </a:solidFill>
                <a:latin typeface="微软雅黑" panose="020B0503020204020204" pitchFamily="34" charset="-122"/>
                <a:ea typeface="微软雅黑" panose="020B0503020204020204" pitchFamily="34" charset="-122"/>
              </a:endParaRPr>
            </a:p>
          </p:txBody>
        </p:sp>
        <p:sp>
          <p:nvSpPr>
            <p:cNvPr id="10"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11" name="Group 10"/>
          <p:cNvGrpSpPr/>
          <p:nvPr/>
        </p:nvGrpSpPr>
        <p:grpSpPr>
          <a:xfrm>
            <a:off x="2661624" y="1169590"/>
            <a:ext cx="1067657" cy="546128"/>
            <a:chOff x="4912409" y="4285619"/>
            <a:chExt cx="382215" cy="532444"/>
          </a:xfrm>
        </p:grpSpPr>
        <p:sp>
          <p:nvSpPr>
            <p:cNvPr id="12" name="Rectangle 10"/>
            <p:cNvSpPr>
              <a:spLocks noChangeArrowheads="1"/>
            </p:cNvSpPr>
            <p:nvPr/>
          </p:nvSpPr>
          <p:spPr bwMode="auto">
            <a:xfrm>
              <a:off x="4912409" y="4285619"/>
              <a:ext cx="382215" cy="5324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微软雅黑" panose="020B0503020204020204" pitchFamily="34" charset="-122"/>
                  <a:ea typeface="微软雅黑" panose="020B0503020204020204" pitchFamily="34" charset="-122"/>
                </a:rPr>
                <a:t>2011</a:t>
              </a:r>
              <a:endParaRPr lang="id-ID" dirty="0">
                <a:solidFill>
                  <a:schemeClr val="bg1"/>
                </a:solidFill>
                <a:latin typeface="微软雅黑" panose="020B0503020204020204" pitchFamily="34" charset="-122"/>
                <a:ea typeface="微软雅黑" panose="020B0503020204020204" pitchFamily="34" charset="-122"/>
              </a:endParaRPr>
            </a:p>
          </p:txBody>
        </p:sp>
        <p:sp>
          <p:nvSpPr>
            <p:cNvPr id="13"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微软雅黑" panose="020B0503020204020204" pitchFamily="34" charset="-122"/>
                <a:ea typeface="微软雅黑" panose="020B0503020204020204" pitchFamily="34" charset="-122"/>
              </a:endParaRPr>
            </a:p>
          </p:txBody>
        </p:sp>
      </p:grpSp>
      <p:grpSp>
        <p:nvGrpSpPr>
          <p:cNvPr id="14" name="Group 13"/>
          <p:cNvGrpSpPr/>
          <p:nvPr/>
        </p:nvGrpSpPr>
        <p:grpSpPr>
          <a:xfrm>
            <a:off x="3729281" y="1169590"/>
            <a:ext cx="1568323" cy="546128"/>
            <a:chOff x="5294624" y="4285619"/>
            <a:chExt cx="383237" cy="532444"/>
          </a:xfrm>
        </p:grpSpPr>
        <p:sp>
          <p:nvSpPr>
            <p:cNvPr id="15" name="Rectangle 12"/>
            <p:cNvSpPr>
              <a:spLocks noChangeArrowheads="1"/>
            </p:cNvSpPr>
            <p:nvPr/>
          </p:nvSpPr>
          <p:spPr bwMode="auto">
            <a:xfrm>
              <a:off x="5294624" y="4285619"/>
              <a:ext cx="383237" cy="5324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微软雅黑" panose="020B0503020204020204" pitchFamily="34" charset="-122"/>
                  <a:ea typeface="微软雅黑" panose="020B0503020204020204" pitchFamily="34" charset="-122"/>
                </a:rPr>
                <a:t>2012</a:t>
              </a:r>
              <a:endParaRPr lang="id-ID" dirty="0">
                <a:solidFill>
                  <a:schemeClr val="bg1"/>
                </a:solidFill>
                <a:latin typeface="微软雅黑" panose="020B0503020204020204" pitchFamily="34" charset="-122"/>
                <a:ea typeface="微软雅黑" panose="020B0503020204020204" pitchFamily="34" charset="-122"/>
              </a:endParaRPr>
            </a:p>
          </p:txBody>
        </p:sp>
        <p:sp>
          <p:nvSpPr>
            <p:cNvPr id="16"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微软雅黑" panose="020B0503020204020204" pitchFamily="34" charset="-122"/>
                <a:ea typeface="微软雅黑" panose="020B0503020204020204" pitchFamily="34" charset="-122"/>
              </a:endParaRPr>
            </a:p>
          </p:txBody>
        </p:sp>
      </p:grpSp>
      <p:grpSp>
        <p:nvGrpSpPr>
          <p:cNvPr id="17" name="Group 16"/>
          <p:cNvGrpSpPr/>
          <p:nvPr/>
        </p:nvGrpSpPr>
        <p:grpSpPr>
          <a:xfrm>
            <a:off x="5297604" y="1169590"/>
            <a:ext cx="1057673" cy="546128"/>
            <a:chOff x="5677862" y="4285619"/>
            <a:chExt cx="382215" cy="532444"/>
          </a:xfrm>
        </p:grpSpPr>
        <p:sp>
          <p:nvSpPr>
            <p:cNvPr id="18" name="Rectangle 14"/>
            <p:cNvSpPr>
              <a:spLocks noChangeArrowheads="1"/>
            </p:cNvSpPr>
            <p:nvPr/>
          </p:nvSpPr>
          <p:spPr bwMode="auto">
            <a:xfrm>
              <a:off x="5677862" y="4285619"/>
              <a:ext cx="382215" cy="53244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微软雅黑" panose="020B0503020204020204" pitchFamily="34" charset="-122"/>
                  <a:ea typeface="微软雅黑" panose="020B0503020204020204" pitchFamily="34" charset="-122"/>
                </a:rPr>
                <a:t>2019</a:t>
              </a:r>
              <a:endParaRPr lang="id-ID" dirty="0">
                <a:solidFill>
                  <a:schemeClr val="bg1"/>
                </a:solidFill>
                <a:latin typeface="微软雅黑" panose="020B0503020204020204" pitchFamily="34" charset="-122"/>
                <a:ea typeface="微软雅黑" panose="020B0503020204020204" pitchFamily="34" charset="-122"/>
              </a:endParaRPr>
            </a:p>
          </p:txBody>
        </p:sp>
        <p:sp>
          <p:nvSpPr>
            <p:cNvPr id="19"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微软雅黑" panose="020B0503020204020204" pitchFamily="34" charset="-122"/>
                <a:ea typeface="微软雅黑" panose="020B0503020204020204" pitchFamily="34" charset="-122"/>
              </a:endParaRPr>
            </a:p>
          </p:txBody>
        </p:sp>
      </p:grpSp>
      <p:grpSp>
        <p:nvGrpSpPr>
          <p:cNvPr id="20" name="Group 19"/>
          <p:cNvGrpSpPr/>
          <p:nvPr/>
        </p:nvGrpSpPr>
        <p:grpSpPr>
          <a:xfrm>
            <a:off x="6355277" y="1169590"/>
            <a:ext cx="760049" cy="546128"/>
            <a:chOff x="6060077" y="4285619"/>
            <a:chExt cx="382215" cy="532444"/>
          </a:xfrm>
        </p:grpSpPr>
        <p:sp>
          <p:nvSpPr>
            <p:cNvPr id="21" name="Rectangle 16"/>
            <p:cNvSpPr>
              <a:spLocks noChangeArrowheads="1"/>
            </p:cNvSpPr>
            <p:nvPr/>
          </p:nvSpPr>
          <p:spPr bwMode="auto">
            <a:xfrm>
              <a:off x="6060077" y="4285619"/>
              <a:ext cx="382215" cy="5324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微软雅黑" panose="020B0503020204020204" pitchFamily="34" charset="-122"/>
                  <a:ea typeface="微软雅黑" panose="020B0503020204020204" pitchFamily="34" charset="-122"/>
                </a:rPr>
                <a:t>2030</a:t>
              </a:r>
              <a:endParaRPr lang="id-ID" dirty="0">
                <a:solidFill>
                  <a:schemeClr val="bg1"/>
                </a:solidFill>
                <a:latin typeface="微软雅黑" panose="020B0503020204020204" pitchFamily="34" charset="-122"/>
                <a:ea typeface="微软雅黑" panose="020B0503020204020204" pitchFamily="34" charset="-122"/>
              </a:endParaRPr>
            </a:p>
          </p:txBody>
        </p:sp>
        <p:sp>
          <p:nvSpPr>
            <p:cNvPr id="22" name="Rectangle 17"/>
            <p:cNvSpPr>
              <a:spLocks noChangeArrowheads="1"/>
            </p:cNvSpPr>
            <p:nvPr/>
          </p:nvSpPr>
          <p:spPr bwMode="auto">
            <a:xfrm>
              <a:off x="6060077"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微软雅黑" panose="020B0503020204020204" pitchFamily="34" charset="-122"/>
                <a:ea typeface="微软雅黑" panose="020B0503020204020204" pitchFamily="34" charset="-122"/>
              </a:endParaRPr>
            </a:p>
          </p:txBody>
        </p:sp>
      </p:grpSp>
      <p:grpSp>
        <p:nvGrpSpPr>
          <p:cNvPr id="23" name="Group 22"/>
          <p:cNvGrpSpPr/>
          <p:nvPr/>
        </p:nvGrpSpPr>
        <p:grpSpPr>
          <a:xfrm>
            <a:off x="7115325" y="1169590"/>
            <a:ext cx="496301" cy="546128"/>
            <a:chOff x="7739063" y="3990975"/>
            <a:chExt cx="414338" cy="827088"/>
          </a:xfrm>
        </p:grpSpPr>
        <p:sp>
          <p:nvSpPr>
            <p:cNvPr id="24"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5"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6"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47" name="Group 46"/>
          <p:cNvGrpSpPr/>
          <p:nvPr/>
        </p:nvGrpSpPr>
        <p:grpSpPr>
          <a:xfrm>
            <a:off x="5615660" y="1877577"/>
            <a:ext cx="413994" cy="612504"/>
            <a:chOff x="8747586" y="2732605"/>
            <a:chExt cx="551992" cy="816672"/>
          </a:xfrm>
        </p:grpSpPr>
        <p:cxnSp>
          <p:nvCxnSpPr>
            <p:cNvPr id="48" name="Straight Connector 47"/>
            <p:cNvCxnSpPr/>
            <p:nvPr/>
          </p:nvCxnSpPr>
          <p:spPr>
            <a:xfrm rot="10800000">
              <a:off x="9023583" y="2732605"/>
              <a:ext cx="0" cy="360191"/>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p:nvSpPr>
          <p:spPr>
            <a:xfrm>
              <a:off x="8747586" y="2997285"/>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solidFill>
                  <a:srgbClr val="FFFFFF"/>
                </a:solidFill>
                <a:latin typeface="微软雅黑" panose="020B0503020204020204" pitchFamily="34" charset="-122"/>
                <a:ea typeface="微软雅黑" panose="020B0503020204020204" pitchFamily="34" charset="-122"/>
              </a:endParaRPr>
            </a:p>
          </p:txBody>
        </p:sp>
      </p:grpSp>
      <p:sp>
        <p:nvSpPr>
          <p:cNvPr id="50" name="Text Placeholder 32"/>
          <p:cNvSpPr txBox="1"/>
          <p:nvPr/>
        </p:nvSpPr>
        <p:spPr>
          <a:xfrm>
            <a:off x="5246891" y="2867454"/>
            <a:ext cx="1151532"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 Placeholder 33"/>
          <p:cNvSpPr txBox="1"/>
          <p:nvPr/>
        </p:nvSpPr>
        <p:spPr>
          <a:xfrm>
            <a:off x="5236945" y="2657322"/>
            <a:ext cx="1158392" cy="1726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点击添加内容</a:t>
            </a:r>
            <a:endParaRPr lang="en-AU"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Group 51"/>
          <p:cNvGrpSpPr/>
          <p:nvPr/>
        </p:nvGrpSpPr>
        <p:grpSpPr>
          <a:xfrm>
            <a:off x="2039445" y="1882959"/>
            <a:ext cx="413994" cy="1631120"/>
            <a:chOff x="4048268" y="2732606"/>
            <a:chExt cx="551992" cy="2174827"/>
          </a:xfrm>
        </p:grpSpPr>
        <p:cxnSp>
          <p:nvCxnSpPr>
            <p:cNvPr id="53" name="Straight Connector 52"/>
            <p:cNvCxnSpPr/>
            <p:nvPr/>
          </p:nvCxnSpPr>
          <p:spPr>
            <a:xfrm flipV="1">
              <a:off x="4324265" y="2732606"/>
              <a:ext cx="0" cy="184856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4" name="Oval 53"/>
            <p:cNvSpPr>
              <a:spLocks noChangeAspect="1"/>
            </p:cNvSpPr>
            <p:nvPr/>
          </p:nvSpPr>
          <p:spPr>
            <a:xfrm>
              <a:off x="4048268" y="4355441"/>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微软雅黑" panose="020B0503020204020204" pitchFamily="34" charset="-122"/>
                <a:ea typeface="微软雅黑" panose="020B0503020204020204" pitchFamily="34" charset="-122"/>
              </a:endParaRPr>
            </a:p>
          </p:txBody>
        </p:sp>
      </p:grpSp>
      <p:sp>
        <p:nvSpPr>
          <p:cNvPr id="55" name="Text Placeholder 32"/>
          <p:cNvSpPr txBox="1"/>
          <p:nvPr/>
        </p:nvSpPr>
        <p:spPr>
          <a:xfrm>
            <a:off x="1670676" y="3891450"/>
            <a:ext cx="1151532"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 Placeholder 33"/>
          <p:cNvSpPr txBox="1"/>
          <p:nvPr/>
        </p:nvSpPr>
        <p:spPr>
          <a:xfrm>
            <a:off x="1660731" y="3681319"/>
            <a:ext cx="1158392" cy="1726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点击添加内容</a:t>
            </a:r>
            <a:endParaRPr lang="en-AU"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Group 56"/>
          <p:cNvGrpSpPr/>
          <p:nvPr/>
        </p:nvGrpSpPr>
        <p:grpSpPr>
          <a:xfrm>
            <a:off x="2971255" y="1882957"/>
            <a:ext cx="413994" cy="612504"/>
            <a:chOff x="5757807" y="2732605"/>
            <a:chExt cx="551992" cy="816672"/>
          </a:xfrm>
        </p:grpSpPr>
        <p:cxnSp>
          <p:nvCxnSpPr>
            <p:cNvPr id="58" name="Straight Connector 57"/>
            <p:cNvCxnSpPr/>
            <p:nvPr/>
          </p:nvCxnSpPr>
          <p:spPr>
            <a:xfrm rot="10800000">
              <a:off x="6033804" y="2732605"/>
              <a:ext cx="0" cy="360191"/>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59" name="Oval 58"/>
            <p:cNvSpPr>
              <a:spLocks noChangeAspect="1"/>
            </p:cNvSpPr>
            <p:nvPr/>
          </p:nvSpPr>
          <p:spPr>
            <a:xfrm>
              <a:off x="5757807" y="2997285"/>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grpSp>
      <p:sp>
        <p:nvSpPr>
          <p:cNvPr id="60" name="Text Placeholder 32"/>
          <p:cNvSpPr txBox="1"/>
          <p:nvPr/>
        </p:nvSpPr>
        <p:spPr>
          <a:xfrm>
            <a:off x="2602486" y="2872833"/>
            <a:ext cx="1151532"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Text Placeholder 33"/>
          <p:cNvSpPr txBox="1"/>
          <p:nvPr/>
        </p:nvSpPr>
        <p:spPr>
          <a:xfrm>
            <a:off x="2592541" y="2662702"/>
            <a:ext cx="1158392" cy="1726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点击添加内容</a:t>
            </a:r>
            <a:endParaRPr lang="en-AU"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7" name="Group 66"/>
          <p:cNvGrpSpPr/>
          <p:nvPr/>
        </p:nvGrpSpPr>
        <p:grpSpPr>
          <a:xfrm>
            <a:off x="4281780" y="1882959"/>
            <a:ext cx="413994" cy="1631120"/>
            <a:chOff x="4048268" y="2732606"/>
            <a:chExt cx="551992" cy="2174827"/>
          </a:xfrm>
        </p:grpSpPr>
        <p:cxnSp>
          <p:nvCxnSpPr>
            <p:cNvPr id="68" name="Straight Connector 67"/>
            <p:cNvCxnSpPr/>
            <p:nvPr/>
          </p:nvCxnSpPr>
          <p:spPr>
            <a:xfrm flipV="1">
              <a:off x="4324265" y="2732606"/>
              <a:ext cx="0" cy="184856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9" name="Oval 68"/>
            <p:cNvSpPr>
              <a:spLocks noChangeAspect="1"/>
            </p:cNvSpPr>
            <p:nvPr/>
          </p:nvSpPr>
          <p:spPr>
            <a:xfrm>
              <a:off x="4048268" y="4355441"/>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微软雅黑" panose="020B0503020204020204" pitchFamily="34" charset="-122"/>
                <a:ea typeface="微软雅黑" panose="020B0503020204020204" pitchFamily="34" charset="-122"/>
              </a:endParaRPr>
            </a:p>
          </p:txBody>
        </p:sp>
      </p:grpSp>
      <p:sp>
        <p:nvSpPr>
          <p:cNvPr id="70" name="Text Placeholder 32"/>
          <p:cNvSpPr txBox="1"/>
          <p:nvPr/>
        </p:nvSpPr>
        <p:spPr>
          <a:xfrm>
            <a:off x="3913011" y="3891450"/>
            <a:ext cx="1151532"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 Placeholder 33"/>
          <p:cNvSpPr txBox="1"/>
          <p:nvPr/>
        </p:nvSpPr>
        <p:spPr>
          <a:xfrm>
            <a:off x="3903066" y="3681319"/>
            <a:ext cx="1158392" cy="1726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点击添加内容</a:t>
            </a:r>
            <a:endParaRPr lang="en-AU"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6" name="Group 75"/>
          <p:cNvGrpSpPr/>
          <p:nvPr/>
        </p:nvGrpSpPr>
        <p:grpSpPr>
          <a:xfrm>
            <a:off x="6524114" y="1882959"/>
            <a:ext cx="413994" cy="1631120"/>
            <a:chOff x="7540429" y="2732606"/>
            <a:chExt cx="551992" cy="2174827"/>
          </a:xfrm>
        </p:grpSpPr>
        <p:cxnSp>
          <p:nvCxnSpPr>
            <p:cNvPr id="77" name="Straight Connector 76"/>
            <p:cNvCxnSpPr/>
            <p:nvPr/>
          </p:nvCxnSpPr>
          <p:spPr>
            <a:xfrm flipV="1">
              <a:off x="7816426" y="2732606"/>
              <a:ext cx="0" cy="1848567"/>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78" name="Oval 77"/>
            <p:cNvSpPr>
              <a:spLocks noChangeAspect="1"/>
            </p:cNvSpPr>
            <p:nvPr/>
          </p:nvSpPr>
          <p:spPr>
            <a:xfrm>
              <a:off x="7540429" y="4355441"/>
              <a:ext cx="551992"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微软雅黑" panose="020B0503020204020204" pitchFamily="34" charset="-122"/>
                <a:ea typeface="微软雅黑" panose="020B0503020204020204" pitchFamily="34" charset="-122"/>
              </a:endParaRPr>
            </a:p>
          </p:txBody>
        </p:sp>
      </p:grpSp>
      <p:sp>
        <p:nvSpPr>
          <p:cNvPr id="84" name="Text Placeholder 32"/>
          <p:cNvSpPr txBox="1"/>
          <p:nvPr/>
        </p:nvSpPr>
        <p:spPr>
          <a:xfrm>
            <a:off x="6156068" y="3891450"/>
            <a:ext cx="1151532"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 Placeholder 32"/>
          <p:cNvSpPr txBox="1"/>
          <p:nvPr/>
        </p:nvSpPr>
        <p:spPr>
          <a:xfrm>
            <a:off x="6155346" y="3891450"/>
            <a:ext cx="1151532"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ctr">
              <a:buNone/>
            </a:pP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 Placeholder 33"/>
          <p:cNvSpPr txBox="1"/>
          <p:nvPr/>
        </p:nvSpPr>
        <p:spPr>
          <a:xfrm>
            <a:off x="6146122" y="3681319"/>
            <a:ext cx="1158392" cy="1726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点击添加内容</a:t>
            </a:r>
            <a:endParaRPr lang="en-AU"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Shape 4428"/>
          <p:cNvSpPr/>
          <p:nvPr/>
        </p:nvSpPr>
        <p:spPr>
          <a:xfrm>
            <a:off x="2186422" y="3216567"/>
            <a:ext cx="130673" cy="180571"/>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微软雅黑" panose="020B0503020204020204" pitchFamily="34" charset="-122"/>
              <a:ea typeface="微软雅黑" panose="020B0503020204020204" pitchFamily="34" charset="-122"/>
            </a:endParaRPr>
          </a:p>
        </p:txBody>
      </p:sp>
      <p:sp>
        <p:nvSpPr>
          <p:cNvPr id="64" name="Shape 4425"/>
          <p:cNvSpPr/>
          <p:nvPr/>
        </p:nvSpPr>
        <p:spPr>
          <a:xfrm>
            <a:off x="3071237" y="2212085"/>
            <a:ext cx="200997" cy="152757"/>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微软雅黑" panose="020B0503020204020204" pitchFamily="34" charset="-122"/>
              <a:ea typeface="微软雅黑" panose="020B0503020204020204" pitchFamily="34" charset="-122"/>
            </a:endParaRPr>
          </a:p>
        </p:txBody>
      </p:sp>
      <p:sp>
        <p:nvSpPr>
          <p:cNvPr id="65" name="Shape 4394"/>
          <p:cNvSpPr/>
          <p:nvPr/>
        </p:nvSpPr>
        <p:spPr>
          <a:xfrm>
            <a:off x="5716224" y="2183807"/>
            <a:ext cx="212867" cy="212862"/>
          </a:xfrm>
          <a:custGeom>
            <a:avLst/>
            <a:gdLst/>
            <a:ahLst/>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5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微软雅黑" panose="020B0503020204020204" pitchFamily="34" charset="-122"/>
              <a:ea typeface="微软雅黑" panose="020B0503020204020204" pitchFamily="34" charset="-122"/>
            </a:endParaRPr>
          </a:p>
        </p:txBody>
      </p:sp>
      <p:grpSp>
        <p:nvGrpSpPr>
          <p:cNvPr id="66" name="Group 65"/>
          <p:cNvGrpSpPr/>
          <p:nvPr/>
        </p:nvGrpSpPr>
        <p:grpSpPr>
          <a:xfrm>
            <a:off x="4377107" y="3238528"/>
            <a:ext cx="210311" cy="186476"/>
            <a:chOff x="5888038" y="1852613"/>
            <a:chExt cx="476250" cy="422276"/>
          </a:xfrm>
          <a:solidFill>
            <a:schemeClr val="bg1"/>
          </a:solidFill>
        </p:grpSpPr>
        <p:sp>
          <p:nvSpPr>
            <p:cNvPr id="72" name="Rectangle 246"/>
            <p:cNvSpPr>
              <a:spLocks noChangeArrowheads="1"/>
            </p:cNvSpPr>
            <p:nvPr/>
          </p:nvSpPr>
          <p:spPr bwMode="auto">
            <a:xfrm>
              <a:off x="6126163" y="2046288"/>
              <a:ext cx="107950"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3" name="Freeform 247"/>
            <p:cNvSpPr/>
            <p:nvPr/>
          </p:nvSpPr>
          <p:spPr bwMode="auto">
            <a:xfrm>
              <a:off x="6011863" y="1952626"/>
              <a:ext cx="87313" cy="65088"/>
            </a:xfrm>
            <a:custGeom>
              <a:avLst/>
              <a:gdLst>
                <a:gd name="T0" fmla="*/ 55 w 55"/>
                <a:gd name="T1" fmla="*/ 0 h 41"/>
                <a:gd name="T2" fmla="*/ 0 w 55"/>
                <a:gd name="T3" fmla="*/ 0 h 41"/>
                <a:gd name="T4" fmla="*/ 5 w 55"/>
                <a:gd name="T5" fmla="*/ 41 h 41"/>
                <a:gd name="T6" fmla="*/ 55 w 55"/>
                <a:gd name="T7" fmla="*/ 41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lnTo>
                    <a:pt x="0" y="0"/>
                  </a:lnTo>
                  <a:lnTo>
                    <a:pt x="5" y="41"/>
                  </a:lnTo>
                  <a:lnTo>
                    <a:pt x="55" y="41"/>
                  </a:ln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4" name="Freeform 248"/>
            <p:cNvSpPr/>
            <p:nvPr/>
          </p:nvSpPr>
          <p:spPr bwMode="auto">
            <a:xfrm>
              <a:off x="6021388" y="2046288"/>
              <a:ext cx="77788" cy="55563"/>
            </a:xfrm>
            <a:custGeom>
              <a:avLst/>
              <a:gdLst>
                <a:gd name="T0" fmla="*/ 49 w 49"/>
                <a:gd name="T1" fmla="*/ 35 h 35"/>
                <a:gd name="T2" fmla="*/ 49 w 49"/>
                <a:gd name="T3" fmla="*/ 0 h 35"/>
                <a:gd name="T4" fmla="*/ 0 w 49"/>
                <a:gd name="T5" fmla="*/ 0 h 35"/>
                <a:gd name="T6" fmla="*/ 4 w 49"/>
                <a:gd name="T7" fmla="*/ 35 h 35"/>
                <a:gd name="T8" fmla="*/ 49 w 49"/>
                <a:gd name="T9" fmla="*/ 35 h 35"/>
              </a:gdLst>
              <a:ahLst/>
              <a:cxnLst>
                <a:cxn ang="0">
                  <a:pos x="T0" y="T1"/>
                </a:cxn>
                <a:cxn ang="0">
                  <a:pos x="T2" y="T3"/>
                </a:cxn>
                <a:cxn ang="0">
                  <a:pos x="T4" y="T5"/>
                </a:cxn>
                <a:cxn ang="0">
                  <a:pos x="T6" y="T7"/>
                </a:cxn>
                <a:cxn ang="0">
                  <a:pos x="T8" y="T9"/>
                </a:cxn>
              </a:cxnLst>
              <a:rect l="0" t="0" r="r" b="b"/>
              <a:pathLst>
                <a:path w="49" h="35">
                  <a:moveTo>
                    <a:pt x="49" y="35"/>
                  </a:moveTo>
                  <a:lnTo>
                    <a:pt x="49" y="0"/>
                  </a:lnTo>
                  <a:lnTo>
                    <a:pt x="0" y="0"/>
                  </a:lnTo>
                  <a:lnTo>
                    <a:pt x="4" y="35"/>
                  </a:lnTo>
                  <a:lnTo>
                    <a:pt x="49"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5" name="Freeform 249"/>
            <p:cNvSpPr/>
            <p:nvPr/>
          </p:nvSpPr>
          <p:spPr bwMode="auto">
            <a:xfrm>
              <a:off x="6003925" y="1866901"/>
              <a:ext cx="95250" cy="55563"/>
            </a:xfrm>
            <a:custGeom>
              <a:avLst/>
              <a:gdLst>
                <a:gd name="T0" fmla="*/ 60 w 60"/>
                <a:gd name="T1" fmla="*/ 0 h 35"/>
                <a:gd name="T2" fmla="*/ 0 w 60"/>
                <a:gd name="T3" fmla="*/ 0 h 35"/>
                <a:gd name="T4" fmla="*/ 3 w 60"/>
                <a:gd name="T5" fmla="*/ 35 h 35"/>
                <a:gd name="T6" fmla="*/ 60 w 60"/>
                <a:gd name="T7" fmla="*/ 35 h 35"/>
                <a:gd name="T8" fmla="*/ 60 w 60"/>
                <a:gd name="T9" fmla="*/ 0 h 35"/>
              </a:gdLst>
              <a:ahLst/>
              <a:cxnLst>
                <a:cxn ang="0">
                  <a:pos x="T0" y="T1"/>
                </a:cxn>
                <a:cxn ang="0">
                  <a:pos x="T2" y="T3"/>
                </a:cxn>
                <a:cxn ang="0">
                  <a:pos x="T4" y="T5"/>
                </a:cxn>
                <a:cxn ang="0">
                  <a:pos x="T6" y="T7"/>
                </a:cxn>
                <a:cxn ang="0">
                  <a:pos x="T8" y="T9"/>
                </a:cxn>
              </a:cxnLst>
              <a:rect l="0" t="0" r="r" b="b"/>
              <a:pathLst>
                <a:path w="60" h="35">
                  <a:moveTo>
                    <a:pt x="60" y="0"/>
                  </a:moveTo>
                  <a:lnTo>
                    <a:pt x="0" y="0"/>
                  </a:lnTo>
                  <a:lnTo>
                    <a:pt x="3" y="35"/>
                  </a:lnTo>
                  <a:lnTo>
                    <a:pt x="60" y="35"/>
                  </a:lnTo>
                  <a:lnTo>
                    <a:pt x="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9" name="Freeform 250"/>
            <p:cNvSpPr/>
            <p:nvPr/>
          </p:nvSpPr>
          <p:spPr bwMode="auto">
            <a:xfrm>
              <a:off x="6261100" y="2046288"/>
              <a:ext cx="68263" cy="55563"/>
            </a:xfrm>
            <a:custGeom>
              <a:avLst/>
              <a:gdLst>
                <a:gd name="T0" fmla="*/ 0 w 43"/>
                <a:gd name="T1" fmla="*/ 35 h 35"/>
                <a:gd name="T2" fmla="*/ 37 w 43"/>
                <a:gd name="T3" fmla="*/ 35 h 35"/>
                <a:gd name="T4" fmla="*/ 43 w 43"/>
                <a:gd name="T5" fmla="*/ 0 h 35"/>
                <a:gd name="T6" fmla="*/ 0 w 43"/>
                <a:gd name="T7" fmla="*/ 0 h 35"/>
                <a:gd name="T8" fmla="*/ 0 w 43"/>
                <a:gd name="T9" fmla="*/ 35 h 35"/>
              </a:gdLst>
              <a:ahLst/>
              <a:cxnLst>
                <a:cxn ang="0">
                  <a:pos x="T0" y="T1"/>
                </a:cxn>
                <a:cxn ang="0">
                  <a:pos x="T2" y="T3"/>
                </a:cxn>
                <a:cxn ang="0">
                  <a:pos x="T4" y="T5"/>
                </a:cxn>
                <a:cxn ang="0">
                  <a:pos x="T6" y="T7"/>
                </a:cxn>
                <a:cxn ang="0">
                  <a:pos x="T8" y="T9"/>
                </a:cxn>
              </a:cxnLst>
              <a:rect l="0" t="0" r="r" b="b"/>
              <a:pathLst>
                <a:path w="43" h="35">
                  <a:moveTo>
                    <a:pt x="0" y="35"/>
                  </a:moveTo>
                  <a:lnTo>
                    <a:pt x="37" y="35"/>
                  </a:lnTo>
                  <a:lnTo>
                    <a:pt x="43" y="0"/>
                  </a:lnTo>
                  <a:lnTo>
                    <a:pt x="0"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0" name="Rectangle 251"/>
            <p:cNvSpPr>
              <a:spLocks noChangeArrowheads="1"/>
            </p:cNvSpPr>
            <p:nvPr/>
          </p:nvSpPr>
          <p:spPr bwMode="auto">
            <a:xfrm>
              <a:off x="6126163" y="1866901"/>
              <a:ext cx="107950"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1" name="Rectangle 252"/>
            <p:cNvSpPr>
              <a:spLocks noChangeArrowheads="1"/>
            </p:cNvSpPr>
            <p:nvPr/>
          </p:nvSpPr>
          <p:spPr bwMode="auto">
            <a:xfrm>
              <a:off x="6126163" y="1952626"/>
              <a:ext cx="107950"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2" name="Freeform 253"/>
            <p:cNvSpPr/>
            <p:nvPr/>
          </p:nvSpPr>
          <p:spPr bwMode="auto">
            <a:xfrm>
              <a:off x="6261100" y="1866901"/>
              <a:ext cx="103188" cy="55563"/>
            </a:xfrm>
            <a:custGeom>
              <a:avLst/>
              <a:gdLst>
                <a:gd name="T0" fmla="*/ 0 w 65"/>
                <a:gd name="T1" fmla="*/ 35 h 35"/>
                <a:gd name="T2" fmla="*/ 58 w 65"/>
                <a:gd name="T3" fmla="*/ 35 h 35"/>
                <a:gd name="T4" fmla="*/ 65 w 65"/>
                <a:gd name="T5" fmla="*/ 0 h 35"/>
                <a:gd name="T6" fmla="*/ 0 w 65"/>
                <a:gd name="T7" fmla="*/ 0 h 35"/>
                <a:gd name="T8" fmla="*/ 0 w 65"/>
                <a:gd name="T9" fmla="*/ 35 h 35"/>
              </a:gdLst>
              <a:ahLst/>
              <a:cxnLst>
                <a:cxn ang="0">
                  <a:pos x="T0" y="T1"/>
                </a:cxn>
                <a:cxn ang="0">
                  <a:pos x="T2" y="T3"/>
                </a:cxn>
                <a:cxn ang="0">
                  <a:pos x="T4" y="T5"/>
                </a:cxn>
                <a:cxn ang="0">
                  <a:pos x="T6" y="T7"/>
                </a:cxn>
                <a:cxn ang="0">
                  <a:pos x="T8" y="T9"/>
                </a:cxn>
              </a:cxnLst>
              <a:rect l="0" t="0" r="r" b="b"/>
              <a:pathLst>
                <a:path w="65" h="35">
                  <a:moveTo>
                    <a:pt x="0" y="35"/>
                  </a:moveTo>
                  <a:lnTo>
                    <a:pt x="58" y="35"/>
                  </a:lnTo>
                  <a:lnTo>
                    <a:pt x="65" y="0"/>
                  </a:lnTo>
                  <a:lnTo>
                    <a:pt x="0"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3" name="Freeform 254"/>
            <p:cNvSpPr/>
            <p:nvPr/>
          </p:nvSpPr>
          <p:spPr bwMode="auto">
            <a:xfrm>
              <a:off x="6261100" y="1952626"/>
              <a:ext cx="87313" cy="65088"/>
            </a:xfrm>
            <a:custGeom>
              <a:avLst/>
              <a:gdLst>
                <a:gd name="T0" fmla="*/ 0 w 55"/>
                <a:gd name="T1" fmla="*/ 41 h 41"/>
                <a:gd name="T2" fmla="*/ 47 w 55"/>
                <a:gd name="T3" fmla="*/ 41 h 41"/>
                <a:gd name="T4" fmla="*/ 55 w 55"/>
                <a:gd name="T5" fmla="*/ 0 h 41"/>
                <a:gd name="T6" fmla="*/ 0 w 55"/>
                <a:gd name="T7" fmla="*/ 0 h 41"/>
                <a:gd name="T8" fmla="*/ 0 w 55"/>
                <a:gd name="T9" fmla="*/ 41 h 41"/>
              </a:gdLst>
              <a:ahLst/>
              <a:cxnLst>
                <a:cxn ang="0">
                  <a:pos x="T0" y="T1"/>
                </a:cxn>
                <a:cxn ang="0">
                  <a:pos x="T2" y="T3"/>
                </a:cxn>
                <a:cxn ang="0">
                  <a:pos x="T4" y="T5"/>
                </a:cxn>
                <a:cxn ang="0">
                  <a:pos x="T6" y="T7"/>
                </a:cxn>
                <a:cxn ang="0">
                  <a:pos x="T8" y="T9"/>
                </a:cxn>
              </a:cxnLst>
              <a:rect l="0" t="0" r="r" b="b"/>
              <a:pathLst>
                <a:path w="55" h="41">
                  <a:moveTo>
                    <a:pt x="0" y="41"/>
                  </a:moveTo>
                  <a:lnTo>
                    <a:pt x="47" y="41"/>
                  </a:lnTo>
                  <a:lnTo>
                    <a:pt x="55" y="0"/>
                  </a:lnTo>
                  <a:lnTo>
                    <a:pt x="0" y="0"/>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5" name="Freeform 255"/>
            <p:cNvSpPr/>
            <p:nvPr/>
          </p:nvSpPr>
          <p:spPr bwMode="auto">
            <a:xfrm>
              <a:off x="5888038" y="1852613"/>
              <a:ext cx="431800" cy="306388"/>
            </a:xfrm>
            <a:custGeom>
              <a:avLst/>
              <a:gdLst>
                <a:gd name="T0" fmla="*/ 54 w 272"/>
                <a:gd name="T1" fmla="*/ 0 h 193"/>
                <a:gd name="T2" fmla="*/ 0 w 272"/>
                <a:gd name="T3" fmla="*/ 0 h 193"/>
                <a:gd name="T4" fmla="*/ 0 w 272"/>
                <a:gd name="T5" fmla="*/ 18 h 193"/>
                <a:gd name="T6" fmla="*/ 38 w 272"/>
                <a:gd name="T7" fmla="*/ 18 h 193"/>
                <a:gd name="T8" fmla="*/ 53 w 272"/>
                <a:gd name="T9" fmla="*/ 193 h 193"/>
                <a:gd name="T10" fmla="*/ 272 w 272"/>
                <a:gd name="T11" fmla="*/ 193 h 193"/>
                <a:gd name="T12" fmla="*/ 272 w 272"/>
                <a:gd name="T13" fmla="*/ 176 h 193"/>
                <a:gd name="T14" fmla="*/ 69 w 272"/>
                <a:gd name="T15" fmla="*/ 176 h 193"/>
                <a:gd name="T16" fmla="*/ 54 w 27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93">
                  <a:moveTo>
                    <a:pt x="54" y="0"/>
                  </a:moveTo>
                  <a:lnTo>
                    <a:pt x="0" y="0"/>
                  </a:lnTo>
                  <a:lnTo>
                    <a:pt x="0" y="18"/>
                  </a:lnTo>
                  <a:lnTo>
                    <a:pt x="38" y="18"/>
                  </a:lnTo>
                  <a:lnTo>
                    <a:pt x="53" y="193"/>
                  </a:lnTo>
                  <a:lnTo>
                    <a:pt x="272" y="193"/>
                  </a:lnTo>
                  <a:lnTo>
                    <a:pt x="272" y="176"/>
                  </a:lnTo>
                  <a:lnTo>
                    <a:pt x="69" y="176"/>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8" name="Oval 256"/>
            <p:cNvSpPr>
              <a:spLocks noChangeArrowheads="1"/>
            </p:cNvSpPr>
            <p:nvPr/>
          </p:nvSpPr>
          <p:spPr bwMode="auto">
            <a:xfrm>
              <a:off x="5972175" y="2187576"/>
              <a:ext cx="87313"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9" name="Oval 257"/>
            <p:cNvSpPr>
              <a:spLocks noChangeArrowheads="1"/>
            </p:cNvSpPr>
            <p:nvPr/>
          </p:nvSpPr>
          <p:spPr bwMode="auto">
            <a:xfrm>
              <a:off x="6224588" y="2187576"/>
              <a:ext cx="87313"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0" name="Group 89"/>
          <p:cNvGrpSpPr/>
          <p:nvPr/>
        </p:nvGrpSpPr>
        <p:grpSpPr>
          <a:xfrm>
            <a:off x="6632871" y="3210271"/>
            <a:ext cx="196480" cy="193160"/>
            <a:chOff x="4749800" y="4251325"/>
            <a:chExt cx="469900" cy="461962"/>
          </a:xfrm>
          <a:solidFill>
            <a:schemeClr val="bg1"/>
          </a:solidFill>
        </p:grpSpPr>
        <p:sp>
          <p:nvSpPr>
            <p:cNvPr id="91" name="Freeform 136"/>
            <p:cNvSpPr/>
            <p:nvPr/>
          </p:nvSpPr>
          <p:spPr bwMode="auto">
            <a:xfrm>
              <a:off x="4768850" y="4479925"/>
              <a:ext cx="430212" cy="233362"/>
            </a:xfrm>
            <a:custGeom>
              <a:avLst/>
              <a:gdLst>
                <a:gd name="T0" fmla="*/ 271 w 271"/>
                <a:gd name="T1" fmla="*/ 0 h 147"/>
                <a:gd name="T2" fmla="*/ 216 w 271"/>
                <a:gd name="T3" fmla="*/ 0 h 147"/>
                <a:gd name="T4" fmla="*/ 260 w 271"/>
                <a:gd name="T5" fmla="*/ 74 h 147"/>
                <a:gd name="T6" fmla="*/ 217 w 271"/>
                <a:gd name="T7" fmla="*/ 69 h 147"/>
                <a:gd name="T8" fmla="*/ 201 w 271"/>
                <a:gd name="T9" fmla="*/ 109 h 147"/>
                <a:gd name="T10" fmla="*/ 138 w 271"/>
                <a:gd name="T11" fmla="*/ 13 h 147"/>
                <a:gd name="T12" fmla="*/ 76 w 271"/>
                <a:gd name="T13" fmla="*/ 109 h 147"/>
                <a:gd name="T14" fmla="*/ 59 w 271"/>
                <a:gd name="T15" fmla="*/ 69 h 147"/>
                <a:gd name="T16" fmla="*/ 17 w 271"/>
                <a:gd name="T17" fmla="*/ 74 h 147"/>
                <a:gd name="T18" fmla="*/ 61 w 271"/>
                <a:gd name="T19" fmla="*/ 0 h 147"/>
                <a:gd name="T20" fmla="*/ 0 w 271"/>
                <a:gd name="T21" fmla="*/ 0 h 147"/>
                <a:gd name="T22" fmla="*/ 0 w 271"/>
                <a:gd name="T23" fmla="*/ 147 h 147"/>
                <a:gd name="T24" fmla="*/ 271 w 271"/>
                <a:gd name="T25" fmla="*/ 147 h 147"/>
                <a:gd name="T26" fmla="*/ 271 w 271"/>
                <a:gd name="T2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147">
                  <a:moveTo>
                    <a:pt x="271" y="0"/>
                  </a:moveTo>
                  <a:lnTo>
                    <a:pt x="216" y="0"/>
                  </a:lnTo>
                  <a:lnTo>
                    <a:pt x="260" y="74"/>
                  </a:lnTo>
                  <a:lnTo>
                    <a:pt x="217" y="69"/>
                  </a:lnTo>
                  <a:lnTo>
                    <a:pt x="201" y="109"/>
                  </a:lnTo>
                  <a:lnTo>
                    <a:pt x="138" y="13"/>
                  </a:lnTo>
                  <a:lnTo>
                    <a:pt x="76" y="109"/>
                  </a:lnTo>
                  <a:lnTo>
                    <a:pt x="59" y="69"/>
                  </a:lnTo>
                  <a:lnTo>
                    <a:pt x="17" y="74"/>
                  </a:lnTo>
                  <a:lnTo>
                    <a:pt x="61" y="0"/>
                  </a:lnTo>
                  <a:lnTo>
                    <a:pt x="0" y="0"/>
                  </a:lnTo>
                  <a:lnTo>
                    <a:pt x="0" y="147"/>
                  </a:lnTo>
                  <a:lnTo>
                    <a:pt x="271" y="147"/>
                  </a:lnTo>
                  <a:lnTo>
                    <a:pt x="2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2" name="Freeform 137"/>
            <p:cNvSpPr>
              <a:spLocks noEditPoints="1"/>
            </p:cNvSpPr>
            <p:nvPr/>
          </p:nvSpPr>
          <p:spPr bwMode="auto">
            <a:xfrm>
              <a:off x="4749800" y="4251325"/>
              <a:ext cx="469900" cy="214312"/>
            </a:xfrm>
            <a:custGeom>
              <a:avLst/>
              <a:gdLst>
                <a:gd name="T0" fmla="*/ 0 w 231"/>
                <a:gd name="T1" fmla="*/ 105 h 105"/>
                <a:gd name="T2" fmla="*/ 3 w 231"/>
                <a:gd name="T3" fmla="*/ 105 h 105"/>
                <a:gd name="T4" fmla="*/ 6 w 231"/>
                <a:gd name="T5" fmla="*/ 105 h 105"/>
                <a:gd name="T6" fmla="*/ 10 w 231"/>
                <a:gd name="T7" fmla="*/ 105 h 105"/>
                <a:gd name="T8" fmla="*/ 221 w 231"/>
                <a:gd name="T9" fmla="*/ 105 h 105"/>
                <a:gd name="T10" fmla="*/ 225 w 231"/>
                <a:gd name="T11" fmla="*/ 105 h 105"/>
                <a:gd name="T12" fmla="*/ 228 w 231"/>
                <a:gd name="T13" fmla="*/ 105 h 105"/>
                <a:gd name="T14" fmla="*/ 231 w 231"/>
                <a:gd name="T15" fmla="*/ 105 h 105"/>
                <a:gd name="T16" fmla="*/ 231 w 231"/>
                <a:gd name="T17" fmla="*/ 46 h 105"/>
                <a:gd name="T18" fmla="*/ 176 w 231"/>
                <a:gd name="T19" fmla="*/ 46 h 105"/>
                <a:gd name="T20" fmla="*/ 184 w 231"/>
                <a:gd name="T21" fmla="*/ 42 h 105"/>
                <a:gd name="T22" fmla="*/ 210 w 231"/>
                <a:gd name="T23" fmla="*/ 5 h 105"/>
                <a:gd name="T24" fmla="*/ 196 w 231"/>
                <a:gd name="T25" fmla="*/ 0 h 105"/>
                <a:gd name="T26" fmla="*/ 183 w 231"/>
                <a:gd name="T27" fmla="*/ 1 h 105"/>
                <a:gd name="T28" fmla="*/ 158 w 231"/>
                <a:gd name="T29" fmla="*/ 9 h 105"/>
                <a:gd name="T30" fmla="*/ 117 w 231"/>
                <a:gd name="T31" fmla="*/ 44 h 105"/>
                <a:gd name="T32" fmla="*/ 116 w 231"/>
                <a:gd name="T33" fmla="*/ 45 h 105"/>
                <a:gd name="T34" fmla="*/ 116 w 231"/>
                <a:gd name="T35" fmla="*/ 44 h 105"/>
                <a:gd name="T36" fmla="*/ 74 w 231"/>
                <a:gd name="T37" fmla="*/ 9 h 105"/>
                <a:gd name="T38" fmla="*/ 50 w 231"/>
                <a:gd name="T39" fmla="*/ 1 h 105"/>
                <a:gd name="T40" fmla="*/ 37 w 231"/>
                <a:gd name="T41" fmla="*/ 0 h 105"/>
                <a:gd name="T42" fmla="*/ 23 w 231"/>
                <a:gd name="T43" fmla="*/ 5 h 105"/>
                <a:gd name="T44" fmla="*/ 48 w 231"/>
                <a:gd name="T45" fmla="*/ 42 h 105"/>
                <a:gd name="T46" fmla="*/ 57 w 231"/>
                <a:gd name="T47" fmla="*/ 46 h 105"/>
                <a:gd name="T48" fmla="*/ 0 w 231"/>
                <a:gd name="T49" fmla="*/ 46 h 105"/>
                <a:gd name="T50" fmla="*/ 0 w 231"/>
                <a:gd name="T51" fmla="*/ 105 h 105"/>
                <a:gd name="T52" fmla="*/ 159 w 231"/>
                <a:gd name="T53" fmla="*/ 25 h 105"/>
                <a:gd name="T54" fmla="*/ 193 w 231"/>
                <a:gd name="T55" fmla="*/ 14 h 105"/>
                <a:gd name="T56" fmla="*/ 196 w 231"/>
                <a:gd name="T57" fmla="*/ 14 h 105"/>
                <a:gd name="T58" fmla="*/ 192 w 231"/>
                <a:gd name="T59" fmla="*/ 21 h 105"/>
                <a:gd name="T60" fmla="*/ 184 w 231"/>
                <a:gd name="T61" fmla="*/ 26 h 105"/>
                <a:gd name="T62" fmla="*/ 165 w 231"/>
                <a:gd name="T63" fmla="*/ 35 h 105"/>
                <a:gd name="T64" fmla="*/ 138 w 231"/>
                <a:gd name="T65" fmla="*/ 41 h 105"/>
                <a:gd name="T66" fmla="*/ 159 w 231"/>
                <a:gd name="T67" fmla="*/ 25 h 105"/>
                <a:gd name="T68" fmla="*/ 49 w 231"/>
                <a:gd name="T69" fmla="*/ 26 h 105"/>
                <a:gd name="T70" fmla="*/ 40 w 231"/>
                <a:gd name="T71" fmla="*/ 21 h 105"/>
                <a:gd name="T72" fmla="*/ 36 w 231"/>
                <a:gd name="T73" fmla="*/ 14 h 105"/>
                <a:gd name="T74" fmla="*/ 39 w 231"/>
                <a:gd name="T75" fmla="*/ 14 h 105"/>
                <a:gd name="T76" fmla="*/ 73 w 231"/>
                <a:gd name="T77" fmla="*/ 25 h 105"/>
                <a:gd name="T78" fmla="*/ 94 w 231"/>
                <a:gd name="T79" fmla="*/ 41 h 105"/>
                <a:gd name="T80" fmla="*/ 68 w 231"/>
                <a:gd name="T81" fmla="*/ 35 h 105"/>
                <a:gd name="T82" fmla="*/ 49 w 231"/>
                <a:gd name="T83" fmla="*/ 2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05">
                  <a:moveTo>
                    <a:pt x="0" y="105"/>
                  </a:moveTo>
                  <a:cubicBezTo>
                    <a:pt x="3" y="105"/>
                    <a:pt x="3" y="105"/>
                    <a:pt x="3" y="105"/>
                  </a:cubicBezTo>
                  <a:cubicBezTo>
                    <a:pt x="6" y="105"/>
                    <a:pt x="6" y="105"/>
                    <a:pt x="6" y="105"/>
                  </a:cubicBezTo>
                  <a:cubicBezTo>
                    <a:pt x="10" y="105"/>
                    <a:pt x="10" y="105"/>
                    <a:pt x="10" y="105"/>
                  </a:cubicBezTo>
                  <a:cubicBezTo>
                    <a:pt x="221" y="105"/>
                    <a:pt x="221" y="105"/>
                    <a:pt x="221" y="105"/>
                  </a:cubicBezTo>
                  <a:cubicBezTo>
                    <a:pt x="225" y="105"/>
                    <a:pt x="225" y="105"/>
                    <a:pt x="225" y="105"/>
                  </a:cubicBezTo>
                  <a:cubicBezTo>
                    <a:pt x="228" y="105"/>
                    <a:pt x="228" y="105"/>
                    <a:pt x="228" y="105"/>
                  </a:cubicBezTo>
                  <a:cubicBezTo>
                    <a:pt x="231" y="105"/>
                    <a:pt x="231" y="105"/>
                    <a:pt x="231" y="105"/>
                  </a:cubicBezTo>
                  <a:cubicBezTo>
                    <a:pt x="231" y="46"/>
                    <a:pt x="231" y="46"/>
                    <a:pt x="231" y="46"/>
                  </a:cubicBezTo>
                  <a:cubicBezTo>
                    <a:pt x="176" y="46"/>
                    <a:pt x="176" y="46"/>
                    <a:pt x="176" y="46"/>
                  </a:cubicBezTo>
                  <a:cubicBezTo>
                    <a:pt x="179" y="45"/>
                    <a:pt x="181" y="44"/>
                    <a:pt x="184" y="42"/>
                  </a:cubicBezTo>
                  <a:cubicBezTo>
                    <a:pt x="197" y="36"/>
                    <a:pt x="225" y="23"/>
                    <a:pt x="210" y="5"/>
                  </a:cubicBezTo>
                  <a:cubicBezTo>
                    <a:pt x="206" y="1"/>
                    <a:pt x="201" y="0"/>
                    <a:pt x="196" y="0"/>
                  </a:cubicBezTo>
                  <a:cubicBezTo>
                    <a:pt x="191" y="0"/>
                    <a:pt x="186" y="1"/>
                    <a:pt x="183" y="1"/>
                  </a:cubicBezTo>
                  <a:cubicBezTo>
                    <a:pt x="174" y="3"/>
                    <a:pt x="166" y="6"/>
                    <a:pt x="158" y="9"/>
                  </a:cubicBezTo>
                  <a:cubicBezTo>
                    <a:pt x="141" y="17"/>
                    <a:pt x="127" y="29"/>
                    <a:pt x="117" y="44"/>
                  </a:cubicBezTo>
                  <a:cubicBezTo>
                    <a:pt x="117" y="45"/>
                    <a:pt x="116" y="45"/>
                    <a:pt x="116" y="45"/>
                  </a:cubicBezTo>
                  <a:cubicBezTo>
                    <a:pt x="116" y="45"/>
                    <a:pt x="116" y="45"/>
                    <a:pt x="116" y="44"/>
                  </a:cubicBezTo>
                  <a:cubicBezTo>
                    <a:pt x="105" y="29"/>
                    <a:pt x="91" y="17"/>
                    <a:pt x="74" y="9"/>
                  </a:cubicBezTo>
                  <a:cubicBezTo>
                    <a:pt x="67" y="6"/>
                    <a:pt x="58" y="3"/>
                    <a:pt x="50" y="1"/>
                  </a:cubicBezTo>
                  <a:cubicBezTo>
                    <a:pt x="46" y="1"/>
                    <a:pt x="41" y="0"/>
                    <a:pt x="37" y="0"/>
                  </a:cubicBezTo>
                  <a:cubicBezTo>
                    <a:pt x="31" y="0"/>
                    <a:pt x="26" y="1"/>
                    <a:pt x="23" y="5"/>
                  </a:cubicBezTo>
                  <a:cubicBezTo>
                    <a:pt x="7" y="23"/>
                    <a:pt x="35" y="36"/>
                    <a:pt x="48" y="42"/>
                  </a:cubicBezTo>
                  <a:cubicBezTo>
                    <a:pt x="51" y="44"/>
                    <a:pt x="54" y="45"/>
                    <a:pt x="57" y="46"/>
                  </a:cubicBezTo>
                  <a:cubicBezTo>
                    <a:pt x="0" y="46"/>
                    <a:pt x="0" y="46"/>
                    <a:pt x="0" y="46"/>
                  </a:cubicBezTo>
                  <a:lnTo>
                    <a:pt x="0" y="105"/>
                  </a:lnTo>
                  <a:close/>
                  <a:moveTo>
                    <a:pt x="159" y="25"/>
                  </a:moveTo>
                  <a:cubicBezTo>
                    <a:pt x="169" y="20"/>
                    <a:pt x="182" y="14"/>
                    <a:pt x="193" y="14"/>
                  </a:cubicBezTo>
                  <a:cubicBezTo>
                    <a:pt x="194" y="14"/>
                    <a:pt x="195" y="14"/>
                    <a:pt x="196" y="14"/>
                  </a:cubicBezTo>
                  <a:cubicBezTo>
                    <a:pt x="203" y="15"/>
                    <a:pt x="194" y="20"/>
                    <a:pt x="192" y="21"/>
                  </a:cubicBezTo>
                  <a:cubicBezTo>
                    <a:pt x="189" y="23"/>
                    <a:pt x="187" y="25"/>
                    <a:pt x="184" y="26"/>
                  </a:cubicBezTo>
                  <a:cubicBezTo>
                    <a:pt x="177" y="30"/>
                    <a:pt x="171" y="33"/>
                    <a:pt x="165" y="35"/>
                  </a:cubicBezTo>
                  <a:cubicBezTo>
                    <a:pt x="156" y="38"/>
                    <a:pt x="147" y="40"/>
                    <a:pt x="138" y="41"/>
                  </a:cubicBezTo>
                  <a:cubicBezTo>
                    <a:pt x="144" y="35"/>
                    <a:pt x="152" y="29"/>
                    <a:pt x="159" y="25"/>
                  </a:cubicBezTo>
                  <a:close/>
                  <a:moveTo>
                    <a:pt x="49" y="26"/>
                  </a:moveTo>
                  <a:cubicBezTo>
                    <a:pt x="46" y="25"/>
                    <a:pt x="43" y="23"/>
                    <a:pt x="40" y="21"/>
                  </a:cubicBezTo>
                  <a:cubicBezTo>
                    <a:pt x="38" y="20"/>
                    <a:pt x="29" y="15"/>
                    <a:pt x="36" y="14"/>
                  </a:cubicBezTo>
                  <a:cubicBezTo>
                    <a:pt x="37" y="14"/>
                    <a:pt x="38" y="14"/>
                    <a:pt x="39" y="14"/>
                  </a:cubicBezTo>
                  <a:cubicBezTo>
                    <a:pt x="51" y="14"/>
                    <a:pt x="63" y="20"/>
                    <a:pt x="73" y="25"/>
                  </a:cubicBezTo>
                  <a:cubicBezTo>
                    <a:pt x="81" y="29"/>
                    <a:pt x="88" y="35"/>
                    <a:pt x="94" y="41"/>
                  </a:cubicBezTo>
                  <a:cubicBezTo>
                    <a:pt x="85" y="40"/>
                    <a:pt x="76" y="38"/>
                    <a:pt x="68" y="35"/>
                  </a:cubicBezTo>
                  <a:cubicBezTo>
                    <a:pt x="61" y="33"/>
                    <a:pt x="55" y="30"/>
                    <a:pt x="4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down)">
                                      <p:cBhvr>
                                        <p:cTn id="35" dur="500"/>
                                        <p:tgtEl>
                                          <p:spTgt spid="52"/>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randombar(horizontal)">
                                      <p:cBhvr>
                                        <p:cTn id="39" dur="500"/>
                                        <p:tgtEl>
                                          <p:spTgt spid="6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down)">
                                      <p:cBhvr>
                                        <p:cTn id="51" dur="500"/>
                                        <p:tgtEl>
                                          <p:spTgt spid="57"/>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randombar(horizontal)">
                                      <p:cBhvr>
                                        <p:cTn id="55" dur="500"/>
                                        <p:tgtEl>
                                          <p:spTgt spid="6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down)">
                                      <p:cBhvr>
                                        <p:cTn id="67" dur="500"/>
                                        <p:tgtEl>
                                          <p:spTgt spid="67"/>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randombar(horizontal)">
                                      <p:cBhvr>
                                        <p:cTn id="71" dur="500"/>
                                        <p:tgtEl>
                                          <p:spTgt spid="6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randombar(horizontal)">
                                      <p:cBhvr>
                                        <p:cTn id="87" dur="500"/>
                                        <p:tgtEl>
                                          <p:spTgt spid="6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childTnLst>
                          </p:cTn>
                        </p:par>
                        <p:par>
                          <p:cTn id="96" fill="hold">
                            <p:stCondLst>
                              <p:cond delay="11500"/>
                            </p:stCondLst>
                            <p:childTnLst>
                              <p:par>
                                <p:cTn id="97" presetID="22" presetClass="entr" presetSubtype="4" fill="hold"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wipe(down)">
                                      <p:cBhvr>
                                        <p:cTn id="99" dur="500"/>
                                        <p:tgtEl>
                                          <p:spTgt spid="76"/>
                                        </p:tgtEl>
                                      </p:cBhvr>
                                    </p:animEffect>
                                  </p:childTnLst>
                                </p:cTn>
                              </p:par>
                            </p:childTnLst>
                          </p:cTn>
                        </p:par>
                        <p:par>
                          <p:cTn id="100" fill="hold">
                            <p:stCondLst>
                              <p:cond delay="12000"/>
                            </p:stCondLst>
                            <p:childTnLst>
                              <p:par>
                                <p:cTn id="101" presetID="14" presetClass="entr" presetSubtype="10" fill="hold" nodeType="afterEffect">
                                  <p:stCondLst>
                                    <p:cond delay="0"/>
                                  </p:stCondLst>
                                  <p:childTnLst>
                                    <p:set>
                                      <p:cBhvr>
                                        <p:cTn id="102" dur="1" fill="hold">
                                          <p:stCondLst>
                                            <p:cond delay="0"/>
                                          </p:stCondLst>
                                        </p:cTn>
                                        <p:tgtEl>
                                          <p:spTgt spid="90"/>
                                        </p:tgtEl>
                                        <p:attrNameLst>
                                          <p:attrName>style.visibility</p:attrName>
                                        </p:attrNameLst>
                                      </p:cBhvr>
                                      <p:to>
                                        <p:strVal val="visible"/>
                                      </p:to>
                                    </p:set>
                                    <p:animEffect transition="in" filter="randombar(horizontal)">
                                      <p:cBhvr>
                                        <p:cTn id="103" dur="500"/>
                                        <p:tgtEl>
                                          <p:spTgt spid="9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500"/>
                                        <p:tgtEl>
                                          <p:spTgt spid="8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5" grpId="0"/>
      <p:bldP spid="56" grpId="0"/>
      <p:bldP spid="60" grpId="0"/>
      <p:bldP spid="61" grpId="0"/>
      <p:bldP spid="70" grpId="0"/>
      <p:bldP spid="71" grpId="0"/>
      <p:bldP spid="86" grpId="0"/>
      <p:bldP spid="87" grpId="0"/>
      <p:bldP spid="63" grpId="0" animBg="1"/>
      <p:bldP spid="64"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flipH="1">
            <a:off x="4343399" y="-1"/>
            <a:ext cx="4800597" cy="1984937"/>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bg1">
              <a:lumMod val="95000"/>
            </a:schemeClr>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V="1">
            <a:off x="-1" y="3856726"/>
            <a:ext cx="3112076" cy="1286771"/>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8" name="TextBox 14"/>
          <p:cNvSpPr txBox="1"/>
          <p:nvPr/>
        </p:nvSpPr>
        <p:spPr>
          <a:xfrm>
            <a:off x="6721385" y="438473"/>
            <a:ext cx="1127214" cy="1107988"/>
          </a:xfrm>
          <a:prstGeom prst="rect">
            <a:avLst/>
          </a:prstGeom>
          <a:noFill/>
        </p:spPr>
        <p:txBody>
          <a:bodyPr wrap="none" lIns="91431" tIns="45716" rIns="91431" bIns="45716" rtlCol="0">
            <a:spAutoFit/>
          </a:bodyPr>
          <a:lstStyle/>
          <a:p>
            <a:pPr algn="ctr"/>
            <a:r>
              <a:rPr lang="en-US" altLang="zh-CN" sz="6600" b="1" dirty="0">
                <a:solidFill>
                  <a:schemeClr val="accent1"/>
                </a:solidFill>
                <a:cs typeface="+mn-ea"/>
                <a:sym typeface="+mn-lt"/>
              </a:rPr>
              <a:t>05</a:t>
            </a:r>
            <a:endParaRPr lang="zh-CN" altLang="en-US" sz="3200" dirty="0">
              <a:solidFill>
                <a:schemeClr val="accent1"/>
              </a:solidFill>
              <a:cs typeface="+mn-ea"/>
              <a:sym typeface="+mn-lt"/>
            </a:endParaRPr>
          </a:p>
        </p:txBody>
      </p:sp>
      <p:sp>
        <p:nvSpPr>
          <p:cNvPr id="24" name="文本框 9"/>
          <p:cNvSpPr txBox="1"/>
          <p:nvPr/>
        </p:nvSpPr>
        <p:spPr>
          <a:xfrm>
            <a:off x="2438400" y="2158484"/>
            <a:ext cx="4953000" cy="836754"/>
          </a:xfrm>
          <a:prstGeom prst="rect">
            <a:avLst/>
          </a:prstGeom>
          <a:noFill/>
        </p:spPr>
        <p:txBody>
          <a:bodyPr wrap="square" lIns="51422" tIns="25711" rIns="51422" bIns="25711" rtlCol="0">
            <a:spAutoFit/>
          </a:bodyPr>
          <a:lstStyle/>
          <a:p>
            <a:pPr marL="0" lvl="1"/>
            <a:r>
              <a:rPr lang="zh-CN" altLang="en-US" sz="5100" b="1" dirty="0">
                <a:solidFill>
                  <a:schemeClr val="accent1"/>
                </a:solidFill>
                <a:cs typeface="+mn-ea"/>
                <a:sym typeface="+mn-lt"/>
              </a:rPr>
              <a:t>未来工作规划</a:t>
            </a:r>
          </a:p>
        </p:txBody>
      </p:sp>
      <p:sp>
        <p:nvSpPr>
          <p:cNvPr id="25" name="TextBox 7"/>
          <p:cNvSpPr>
            <a:spLocks noChangeArrowheads="1"/>
          </p:cNvSpPr>
          <p:nvPr/>
        </p:nvSpPr>
        <p:spPr bwMode="auto">
          <a:xfrm>
            <a:off x="2438400" y="2920484"/>
            <a:ext cx="483339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200" dirty="0">
                <a:solidFill>
                  <a:schemeClr val="accent1"/>
                </a:solidFill>
                <a:cs typeface="+mn-ea"/>
                <a:sym typeface="+mn-lt"/>
              </a:rPr>
              <a:t>在此输入章节详细文字介绍，表达主题的含义合图表的意义</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8"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flipH="1">
            <a:off x="6555676" y="2606366"/>
            <a:ext cx="1686532" cy="346190"/>
          </a:xfrm>
          <a:prstGeom prst="rect">
            <a:avLst/>
          </a:prstGeom>
          <a:noFill/>
        </p:spPr>
        <p:txBody>
          <a:bodyPr wrap="square" lIns="137101" tIns="68551" rIns="137101" bIns="68551" rtlCol="0">
            <a:spAutoFit/>
          </a:bodyPr>
          <a:lstStyle/>
          <a:p>
            <a:pPr algn="ctr"/>
            <a:r>
              <a:rPr lang="zh-CN" altLang="en-US" sz="135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altLang="zh-CN" sz="135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 name="TextBox 8"/>
          <p:cNvSpPr txBox="1"/>
          <p:nvPr/>
        </p:nvSpPr>
        <p:spPr>
          <a:xfrm flipH="1">
            <a:off x="6544548" y="2924321"/>
            <a:ext cx="1650866" cy="784772"/>
          </a:xfrm>
          <a:prstGeom prst="rect">
            <a:avLst/>
          </a:prstGeom>
          <a:noFill/>
        </p:spPr>
        <p:txBody>
          <a:bodyPr wrap="square" lIns="137101" tIns="68551" rIns="137101" bIns="68551" rtlCol="0">
            <a:spAutoFit/>
          </a:bodyPr>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Light"/>
              </a:rPr>
              <a:t>点击添加内容点击添加内容点击添加内容点击添加内容点击添加内容点击添加内容点击添加</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5" name="TextBox 9"/>
          <p:cNvSpPr txBox="1"/>
          <p:nvPr/>
        </p:nvSpPr>
        <p:spPr>
          <a:xfrm flipH="1">
            <a:off x="4110988" y="2610490"/>
            <a:ext cx="2691289" cy="346190"/>
          </a:xfrm>
          <a:prstGeom prst="rect">
            <a:avLst/>
          </a:prstGeom>
          <a:noFill/>
        </p:spPr>
        <p:txBody>
          <a:bodyPr wrap="square" lIns="137101" tIns="68551" rIns="137101" bIns="68551" rtlCol="0">
            <a:spAutoFit/>
          </a:bodyPr>
          <a:lstStyle/>
          <a:p>
            <a:pPr algn="ctr"/>
            <a:r>
              <a:rPr lang="zh-CN" altLang="en-US" sz="135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altLang="zh-CN" sz="135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TextBox 10"/>
          <p:cNvSpPr txBox="1"/>
          <p:nvPr/>
        </p:nvSpPr>
        <p:spPr>
          <a:xfrm flipH="1">
            <a:off x="4636153" y="2928446"/>
            <a:ext cx="1650866" cy="784772"/>
          </a:xfrm>
          <a:prstGeom prst="rect">
            <a:avLst/>
          </a:prstGeom>
          <a:noFill/>
        </p:spPr>
        <p:txBody>
          <a:bodyPr wrap="square" lIns="137101" tIns="68551" rIns="137101" bIns="68551" rtlCol="0">
            <a:spAutoFit/>
          </a:bodyPr>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Light"/>
              </a:rPr>
              <a:t>点击添加内容点击添加内容点击添加内容点击添加内容点击添加内容点击添加内容点击添加</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8" name="TextBox 11"/>
          <p:cNvSpPr txBox="1"/>
          <p:nvPr/>
        </p:nvSpPr>
        <p:spPr>
          <a:xfrm flipH="1">
            <a:off x="2272536" y="2602521"/>
            <a:ext cx="2658469" cy="346190"/>
          </a:xfrm>
          <a:prstGeom prst="rect">
            <a:avLst/>
          </a:prstGeom>
          <a:noFill/>
        </p:spPr>
        <p:txBody>
          <a:bodyPr wrap="square" lIns="137101" tIns="68551" rIns="137101" bIns="68551" rtlCol="0">
            <a:spAutoFit/>
          </a:bodyPr>
          <a:lstStyle/>
          <a:p>
            <a:pPr algn="ctr"/>
            <a:r>
              <a:rPr lang="zh-CN" altLang="en-US" sz="135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altLang="zh-CN" sz="135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TextBox 12"/>
          <p:cNvSpPr txBox="1"/>
          <p:nvPr/>
        </p:nvSpPr>
        <p:spPr>
          <a:xfrm flipH="1">
            <a:off x="2764644" y="2920477"/>
            <a:ext cx="1650866" cy="784772"/>
          </a:xfrm>
          <a:prstGeom prst="rect">
            <a:avLst/>
          </a:prstGeom>
          <a:noFill/>
        </p:spPr>
        <p:txBody>
          <a:bodyPr wrap="square" lIns="137101" tIns="68551" rIns="137101" bIns="68551" rtlCol="0">
            <a:spAutoFit/>
          </a:bodyPr>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Light"/>
              </a:rPr>
              <a:t>点击添加内容点击添加内容点击添加内容点击添加内容点击添加内容点击添加内容点击添加</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10" name="TextBox 13"/>
          <p:cNvSpPr txBox="1"/>
          <p:nvPr/>
        </p:nvSpPr>
        <p:spPr>
          <a:xfrm flipH="1">
            <a:off x="904234" y="2606799"/>
            <a:ext cx="1565884" cy="346190"/>
          </a:xfrm>
          <a:prstGeom prst="rect">
            <a:avLst/>
          </a:prstGeom>
          <a:noFill/>
        </p:spPr>
        <p:txBody>
          <a:bodyPr wrap="square" lIns="137101" tIns="68551" rIns="137101" bIns="68551" rtlCol="0">
            <a:spAutoFit/>
          </a:bodyPr>
          <a:lstStyle/>
          <a:p>
            <a:pPr algn="ctr"/>
            <a:r>
              <a:rPr lang="zh-CN" altLang="en-US" sz="135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sz="135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1" name="TextBox 14"/>
          <p:cNvSpPr txBox="1"/>
          <p:nvPr/>
        </p:nvSpPr>
        <p:spPr>
          <a:xfrm flipH="1">
            <a:off x="838034" y="2924755"/>
            <a:ext cx="1650866" cy="784772"/>
          </a:xfrm>
          <a:prstGeom prst="rect">
            <a:avLst/>
          </a:prstGeom>
          <a:noFill/>
        </p:spPr>
        <p:txBody>
          <a:bodyPr wrap="square" lIns="137101" tIns="68551" rIns="137101" bIns="68551" rtlCol="0">
            <a:spAutoFit/>
          </a:bodyPr>
          <a:lstStyle/>
          <a:p>
            <a:pPr algn="ct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Light"/>
              </a:rPr>
              <a:t>点击添加内容点击添加内容点击添加内容点击添加内容点击添加内容点击添加内容点击添加</a:t>
            </a:r>
            <a:endParaRPr lang="en-US" sz="105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12" name="六边形 11"/>
          <p:cNvSpPr/>
          <p:nvPr/>
        </p:nvSpPr>
        <p:spPr>
          <a:xfrm>
            <a:off x="796030" y="1504881"/>
            <a:ext cx="1793348" cy="93898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六边形 12"/>
          <p:cNvSpPr/>
          <p:nvPr/>
        </p:nvSpPr>
        <p:spPr>
          <a:xfrm>
            <a:off x="2704438" y="1504881"/>
            <a:ext cx="1793348" cy="93898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六边形 13"/>
          <p:cNvSpPr/>
          <p:nvPr/>
        </p:nvSpPr>
        <p:spPr>
          <a:xfrm>
            <a:off x="4604771" y="1504881"/>
            <a:ext cx="1793348" cy="93898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1047680" y="1749700"/>
            <a:ext cx="1261884" cy="415370"/>
          </a:xfrm>
          <a:prstGeom prst="rect">
            <a:avLst/>
          </a:prstGeom>
          <a:noFill/>
          <a:effectLst/>
        </p:spPr>
        <p:txBody>
          <a:bodyPr wrap="none" rtlCol="0">
            <a:spAutoFit/>
          </a:bodyPr>
          <a:lstStyle/>
          <a:p>
            <a:r>
              <a:rPr lang="zh-CN" altLang="en-US" sz="2100" dirty="0">
                <a:solidFill>
                  <a:srgbClr val="FFFFFF"/>
                </a:solidFill>
                <a:latin typeface="微软雅黑" panose="020B0503020204020204" pitchFamily="34" charset="-122"/>
                <a:ea typeface="微软雅黑" panose="020B0503020204020204" pitchFamily="34" charset="-122"/>
              </a:rPr>
              <a:t>加入标题</a:t>
            </a:r>
          </a:p>
        </p:txBody>
      </p:sp>
      <p:sp>
        <p:nvSpPr>
          <p:cNvPr id="16" name="文本框 15"/>
          <p:cNvSpPr txBox="1"/>
          <p:nvPr/>
        </p:nvSpPr>
        <p:spPr>
          <a:xfrm>
            <a:off x="4895931" y="1756285"/>
            <a:ext cx="1261884" cy="415370"/>
          </a:xfrm>
          <a:prstGeom prst="rect">
            <a:avLst/>
          </a:prstGeom>
          <a:noFill/>
          <a:effectLst/>
        </p:spPr>
        <p:txBody>
          <a:bodyPr wrap="none" rtlCol="0">
            <a:spAutoFit/>
          </a:bodyPr>
          <a:lstStyle/>
          <a:p>
            <a:pPr lvl="0"/>
            <a:r>
              <a:rPr lang="zh-CN" altLang="en-US" sz="2100" dirty="0">
                <a:solidFill>
                  <a:srgbClr val="FFFFFF"/>
                </a:solidFill>
                <a:latin typeface="微软雅黑" panose="020B0503020204020204" pitchFamily="34" charset="-122"/>
                <a:ea typeface="微软雅黑" panose="020B0503020204020204" pitchFamily="34" charset="-122"/>
              </a:rPr>
              <a:t>加入标题</a:t>
            </a:r>
          </a:p>
        </p:txBody>
      </p:sp>
      <p:sp>
        <p:nvSpPr>
          <p:cNvPr id="17" name="文本框 16"/>
          <p:cNvSpPr txBox="1"/>
          <p:nvPr/>
        </p:nvSpPr>
        <p:spPr>
          <a:xfrm>
            <a:off x="3033756" y="1758190"/>
            <a:ext cx="1261884" cy="415370"/>
          </a:xfrm>
          <a:prstGeom prst="rect">
            <a:avLst/>
          </a:prstGeom>
          <a:noFill/>
          <a:effectLst/>
        </p:spPr>
        <p:txBody>
          <a:bodyPr wrap="none" rtlCol="0">
            <a:spAutoFit/>
          </a:bodyPr>
          <a:lstStyle/>
          <a:p>
            <a:pPr lvl="0"/>
            <a:r>
              <a:rPr lang="zh-CN" altLang="en-US" sz="2100" dirty="0">
                <a:solidFill>
                  <a:srgbClr val="FFFFFF"/>
                </a:solidFill>
                <a:latin typeface="微软雅黑" panose="020B0503020204020204" pitchFamily="34" charset="-122"/>
                <a:ea typeface="微软雅黑" panose="020B0503020204020204" pitchFamily="34" charset="-122"/>
              </a:rPr>
              <a:t>加入标题</a:t>
            </a:r>
          </a:p>
        </p:txBody>
      </p:sp>
      <p:sp>
        <p:nvSpPr>
          <p:cNvPr id="18" name="六边形 17"/>
          <p:cNvSpPr/>
          <p:nvPr/>
        </p:nvSpPr>
        <p:spPr>
          <a:xfrm>
            <a:off x="6509330" y="1504881"/>
            <a:ext cx="1793348" cy="93898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文本框 18"/>
          <p:cNvSpPr txBox="1"/>
          <p:nvPr/>
        </p:nvSpPr>
        <p:spPr>
          <a:xfrm>
            <a:off x="6800490" y="1756285"/>
            <a:ext cx="1261884" cy="415370"/>
          </a:xfrm>
          <a:prstGeom prst="rect">
            <a:avLst/>
          </a:prstGeom>
          <a:noFill/>
          <a:effectLst/>
        </p:spPr>
        <p:txBody>
          <a:bodyPr wrap="none" rtlCol="0">
            <a:spAutoFit/>
          </a:bodyPr>
          <a:lstStyle/>
          <a:p>
            <a:pPr lvl="0"/>
            <a:r>
              <a:rPr lang="zh-CN" altLang="en-US" sz="2100" dirty="0">
                <a:solidFill>
                  <a:srgbClr val="FFFFFF"/>
                </a:solidFill>
                <a:latin typeface="微软雅黑" panose="020B0503020204020204" pitchFamily="34" charset="-122"/>
                <a:ea typeface="微软雅黑" panose="020B0503020204020204" pitchFamily="34" charset="-122"/>
              </a:rPr>
              <a:t>加入标题</a:t>
            </a:r>
          </a:p>
        </p:txBody>
      </p:sp>
      <p:sp>
        <p:nvSpPr>
          <p:cNvPr id="20" name="矩形 19"/>
          <p:cNvSpPr/>
          <p:nvPr/>
        </p:nvSpPr>
        <p:spPr>
          <a:xfrm flipV="1">
            <a:off x="530096" y="3894260"/>
            <a:ext cx="7930697" cy="4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a:endParaRPr lang="zh-CN" altLang="en-US" sz="1200"/>
          </a:p>
        </p:txBody>
      </p:sp>
      <p:sp>
        <p:nvSpPr>
          <p:cNvPr id="21" name="TextBox 504"/>
          <p:cNvSpPr txBox="1"/>
          <p:nvPr/>
        </p:nvSpPr>
        <p:spPr>
          <a:xfrm>
            <a:off x="902844" y="4034558"/>
            <a:ext cx="7339364" cy="553961"/>
          </a:xfrm>
          <a:prstGeom prst="rect">
            <a:avLst/>
          </a:prstGeom>
          <a:noFill/>
        </p:spPr>
        <p:txBody>
          <a:bodyPr wrap="square" lIns="68546" tIns="34272" rIns="68546" bIns="34272"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50000"/>
              </a:lnSpc>
              <a:spcAft>
                <a:spcPts val="900"/>
              </a:spcAft>
            </a:pPr>
            <a:r>
              <a:rPr lang="zh-CN" altLang="en-US" sz="1050" dirty="0">
                <a:sym typeface="微软雅黑" panose="020B0503020204020204" pitchFamily="34" charset="-122"/>
              </a:rPr>
              <a:t>右键点击图片选择设置图片格式可直接替换图片。</a:t>
            </a:r>
            <a:r>
              <a:rPr lang="zh-CN" altLang="en-US" sz="1050" dirty="0"/>
              <a:t>您的内容打在这里，或者通过复制您的文本后，在此框中选择粘贴。</a:t>
            </a:r>
            <a:r>
              <a:rPr lang="zh-CN" altLang="en-US" sz="1050" dirty="0">
                <a:sym typeface="微软雅黑" panose="020B0503020204020204" pitchFamily="34" charset="-122"/>
              </a:rPr>
              <a:t>在此录入上述图表的综合描述说明在此录入上述图表的综合描述说明。</a:t>
            </a:r>
            <a:endParaRPr lang="en-US" altLang="zh-CN" sz="1050" dirty="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anim calcmode="lin" valueType="num">
                                      <p:cBhvr>
                                        <p:cTn id="38" dur="250" fill="hold"/>
                                        <p:tgtEl>
                                          <p:spTgt spid="17"/>
                                        </p:tgtEl>
                                        <p:attrNameLst>
                                          <p:attrName>ppt_x</p:attrName>
                                        </p:attrNameLst>
                                      </p:cBhvr>
                                      <p:tavLst>
                                        <p:tav tm="0">
                                          <p:val>
                                            <p:strVal val="#ppt_x"/>
                                          </p:val>
                                        </p:tav>
                                        <p:tav tm="100000">
                                          <p:val>
                                            <p:strVal val="#ppt_x"/>
                                          </p:val>
                                        </p:tav>
                                      </p:tavLst>
                                    </p:anim>
                                    <p:anim calcmode="lin" valueType="num">
                                      <p:cBhvr>
                                        <p:cTn id="39" dur="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1000" fill="hold"/>
                                        <p:tgtEl>
                                          <p:spTgt spid="11"/>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childTnLst>
                          </p:cTn>
                        </p:par>
                        <p:par>
                          <p:cTn id="96" fill="hold">
                            <p:stCondLst>
                              <p:cond delay="4500"/>
                            </p:stCondLst>
                            <p:childTnLst>
                              <p:par>
                                <p:cTn id="97" presetID="10" presetClass="entr" presetSubtype="0"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animBg="1"/>
      <p:bldP spid="13" grpId="0" animBg="1"/>
      <p:bldP spid="14" grpId="0" animBg="1"/>
      <p:bldP spid="15" grpId="0"/>
      <p:bldP spid="16" grpId="0"/>
      <p:bldP spid="17" grpId="0"/>
      <p:bldP spid="18" grpId="0" animBg="1"/>
      <p:bldP spid="19" grpId="0"/>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109"/>
          <p:cNvSpPr/>
          <p:nvPr/>
        </p:nvSpPr>
        <p:spPr>
          <a:xfrm>
            <a:off x="4581525" y="1722650"/>
            <a:ext cx="3687660" cy="2620254"/>
          </a:xfrm>
          <a:prstGeom prst="roundRect">
            <a:avLst>
              <a:gd name="adj" fmla="val 0"/>
            </a:avLst>
          </a:prstGeom>
          <a:blipFill>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微软雅黑" panose="020B0503020204020204" pitchFamily="34" charset="-122"/>
              <a:ea typeface="微软雅黑" panose="020B0503020204020204" pitchFamily="34" charset="-122"/>
            </a:endParaRPr>
          </a:p>
        </p:txBody>
      </p:sp>
      <p:sp>
        <p:nvSpPr>
          <p:cNvPr id="35" name="Oval 7"/>
          <p:cNvSpPr>
            <a:spLocks noChangeArrowheads="1"/>
          </p:cNvSpPr>
          <p:nvPr/>
        </p:nvSpPr>
        <p:spPr bwMode="auto">
          <a:xfrm>
            <a:off x="1145718" y="1738077"/>
            <a:ext cx="706311" cy="708642"/>
          </a:xfrm>
          <a:prstGeom prst="ellipse">
            <a:avLst/>
          </a:prstGeom>
          <a:solidFill>
            <a:schemeClr val="accent1"/>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2100" dirty="0">
                <a:solidFill>
                  <a:schemeClr val="bg1"/>
                </a:solidFill>
                <a:latin typeface="微软雅黑" panose="020B0503020204020204" pitchFamily="34" charset="-122"/>
                <a:ea typeface="微软雅黑" panose="020B0503020204020204" pitchFamily="34" charset="-122"/>
              </a:rPr>
              <a:t>01</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1927362" y="1959609"/>
            <a:ext cx="2520814" cy="722505"/>
          </a:xfrm>
          <a:prstGeom prst="rect">
            <a:avLst/>
          </a:prstGeom>
        </p:spPr>
        <p:txBody>
          <a:bodyPr wrap="square">
            <a:spAutoFit/>
          </a:bodyPr>
          <a:lstStyle/>
          <a:p>
            <a:pPr>
              <a:lnSpc>
                <a:spcPct val="13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927363" y="1694466"/>
            <a:ext cx="954107" cy="323165"/>
          </a:xfrm>
          <a:prstGeom prst="rect">
            <a:avLst/>
          </a:prstGeom>
        </p:spPr>
        <p:txBody>
          <a:bodyPr wrap="none">
            <a:spAutoFit/>
          </a:bodyPr>
          <a:lstStyle/>
          <a:p>
            <a:r>
              <a:rPr lang="zh-CN" altLang="en-US" sz="1500" dirty="0">
                <a:solidFill>
                  <a:srgbClr val="151472"/>
                </a:solidFill>
                <a:latin typeface="微软雅黑" panose="020B0503020204020204" pitchFamily="34" charset="-122"/>
                <a:ea typeface="微软雅黑" panose="020B0503020204020204" pitchFamily="34" charset="-122"/>
              </a:rPr>
              <a:t>市场规模</a:t>
            </a:r>
          </a:p>
        </p:txBody>
      </p:sp>
      <p:sp>
        <p:nvSpPr>
          <p:cNvPr id="38" name="Oval 7"/>
          <p:cNvSpPr>
            <a:spLocks noChangeArrowheads="1"/>
          </p:cNvSpPr>
          <p:nvPr/>
        </p:nvSpPr>
        <p:spPr bwMode="auto">
          <a:xfrm>
            <a:off x="1145718" y="2686169"/>
            <a:ext cx="706311" cy="708642"/>
          </a:xfrm>
          <a:prstGeom prst="ellipse">
            <a:avLst/>
          </a:prstGeom>
          <a:solidFill>
            <a:schemeClr val="accent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2100" dirty="0">
                <a:solidFill>
                  <a:schemeClr val="bg1"/>
                </a:solidFill>
                <a:latin typeface="微软雅黑" panose="020B0503020204020204" pitchFamily="34" charset="-122"/>
                <a:ea typeface="微软雅黑" panose="020B0503020204020204" pitchFamily="34" charset="-122"/>
              </a:rPr>
              <a:t>02</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1927362" y="2907701"/>
            <a:ext cx="2520814" cy="722505"/>
          </a:xfrm>
          <a:prstGeom prst="rect">
            <a:avLst/>
          </a:prstGeom>
        </p:spPr>
        <p:txBody>
          <a:bodyPr wrap="square">
            <a:spAutoFit/>
          </a:bodyPr>
          <a:lstStyle/>
          <a:p>
            <a:pPr>
              <a:lnSpc>
                <a:spcPct val="13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1927363" y="2642559"/>
            <a:ext cx="954107" cy="323165"/>
          </a:xfrm>
          <a:prstGeom prst="rect">
            <a:avLst/>
          </a:prstGeom>
        </p:spPr>
        <p:txBody>
          <a:bodyPr wrap="none">
            <a:spAutoFit/>
          </a:bodyPr>
          <a:lstStyle/>
          <a:p>
            <a:r>
              <a:rPr lang="zh-CN" altLang="en-US" sz="1500" dirty="0">
                <a:solidFill>
                  <a:srgbClr val="151472"/>
                </a:solidFill>
                <a:latin typeface="微软雅黑" panose="020B0503020204020204" pitchFamily="34" charset="-122"/>
                <a:ea typeface="微软雅黑" panose="020B0503020204020204" pitchFamily="34" charset="-122"/>
              </a:rPr>
              <a:t>市场规模</a:t>
            </a:r>
          </a:p>
        </p:txBody>
      </p:sp>
      <p:sp>
        <p:nvSpPr>
          <p:cNvPr id="41" name="Oval 7"/>
          <p:cNvSpPr>
            <a:spLocks noChangeArrowheads="1"/>
          </p:cNvSpPr>
          <p:nvPr/>
        </p:nvSpPr>
        <p:spPr bwMode="auto">
          <a:xfrm>
            <a:off x="1145718" y="3634262"/>
            <a:ext cx="706311" cy="708642"/>
          </a:xfrm>
          <a:prstGeom prst="ellipse">
            <a:avLst/>
          </a:prstGeom>
          <a:solidFill>
            <a:schemeClr val="accent1"/>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2100" dirty="0">
                <a:solidFill>
                  <a:schemeClr val="bg1"/>
                </a:solidFill>
                <a:latin typeface="微软雅黑" panose="020B0503020204020204" pitchFamily="34" charset="-122"/>
                <a:ea typeface="微软雅黑" panose="020B0503020204020204" pitchFamily="34" charset="-122"/>
              </a:rPr>
              <a:t>03</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1927362" y="3855794"/>
            <a:ext cx="2520814" cy="722505"/>
          </a:xfrm>
          <a:prstGeom prst="rect">
            <a:avLst/>
          </a:prstGeom>
        </p:spPr>
        <p:txBody>
          <a:bodyPr wrap="square">
            <a:spAutoFit/>
          </a:bodyPr>
          <a:lstStyle/>
          <a:p>
            <a:pPr>
              <a:lnSpc>
                <a:spcPct val="13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927363" y="3590651"/>
            <a:ext cx="954107" cy="323165"/>
          </a:xfrm>
          <a:prstGeom prst="rect">
            <a:avLst/>
          </a:prstGeom>
        </p:spPr>
        <p:txBody>
          <a:bodyPr wrap="none">
            <a:spAutoFit/>
          </a:bodyPr>
          <a:lstStyle/>
          <a:p>
            <a:r>
              <a:rPr lang="zh-CN" altLang="en-US" sz="1500" dirty="0">
                <a:solidFill>
                  <a:srgbClr val="151472"/>
                </a:solidFill>
                <a:latin typeface="微软雅黑" panose="020B0503020204020204" pitchFamily="34" charset="-122"/>
                <a:ea typeface="微软雅黑" panose="020B0503020204020204" pitchFamily="34" charset="-122"/>
              </a:rPr>
              <a:t>市场规模</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500"/>
                                        <p:tgtEl>
                                          <p:spTgt spid="3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600" fill="hold"/>
                                        <p:tgtEl>
                                          <p:spTgt spid="35"/>
                                        </p:tgtEl>
                                        <p:attrNameLst>
                                          <p:attrName>ppt_w</p:attrName>
                                        </p:attrNameLst>
                                      </p:cBhvr>
                                      <p:tavLst>
                                        <p:tav tm="0">
                                          <p:val>
                                            <p:fltVal val="0"/>
                                          </p:val>
                                        </p:tav>
                                        <p:tav tm="100000">
                                          <p:val>
                                            <p:strVal val="#ppt_w"/>
                                          </p:val>
                                        </p:tav>
                                      </p:tavLst>
                                    </p:anim>
                                    <p:anim calcmode="lin" valueType="num">
                                      <p:cBhvr>
                                        <p:cTn id="12" dur="600" fill="hold"/>
                                        <p:tgtEl>
                                          <p:spTgt spid="35"/>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7" presetClass="entr" presetSubtype="1" fill="hold" grpId="0" nodeType="afterEffect">
                                  <p:stCondLst>
                                    <p:cond delay="0"/>
                                  </p:stCondLst>
                                  <p:iterate type="lt">
                                    <p:tmPct val="4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250" fill="hold"/>
                                        <p:tgtEl>
                                          <p:spTgt spid="37"/>
                                        </p:tgtEl>
                                        <p:attrNameLst>
                                          <p:attrName>ppt_x</p:attrName>
                                        </p:attrNameLst>
                                      </p:cBhvr>
                                      <p:tavLst>
                                        <p:tav tm="0">
                                          <p:val>
                                            <p:strVal val="#ppt_x"/>
                                          </p:val>
                                        </p:tav>
                                        <p:tav tm="100000">
                                          <p:val>
                                            <p:strVal val="#ppt_x"/>
                                          </p:val>
                                        </p:tav>
                                      </p:tavLst>
                                    </p:anim>
                                    <p:anim calcmode="lin" valueType="num">
                                      <p:cBhvr>
                                        <p:cTn id="17" dur="250" fill="hold"/>
                                        <p:tgtEl>
                                          <p:spTgt spid="37"/>
                                        </p:tgtEl>
                                        <p:attrNameLst>
                                          <p:attrName>ppt_y</p:attrName>
                                        </p:attrNameLst>
                                      </p:cBhvr>
                                      <p:tavLst>
                                        <p:tav tm="0">
                                          <p:val>
                                            <p:strVal val="#ppt_y-#ppt_h/2"/>
                                          </p:val>
                                        </p:tav>
                                        <p:tav tm="100000">
                                          <p:val>
                                            <p:strVal val="#ppt_y"/>
                                          </p:val>
                                        </p:tav>
                                      </p:tavLst>
                                    </p:anim>
                                    <p:anim calcmode="lin" valueType="num">
                                      <p:cBhvr>
                                        <p:cTn id="18" dur="250" fill="hold"/>
                                        <p:tgtEl>
                                          <p:spTgt spid="37"/>
                                        </p:tgtEl>
                                        <p:attrNameLst>
                                          <p:attrName>ppt_w</p:attrName>
                                        </p:attrNameLst>
                                      </p:cBhvr>
                                      <p:tavLst>
                                        <p:tav tm="0">
                                          <p:val>
                                            <p:strVal val="#ppt_w"/>
                                          </p:val>
                                        </p:tav>
                                        <p:tav tm="100000">
                                          <p:val>
                                            <p:strVal val="#ppt_w"/>
                                          </p:val>
                                        </p:tav>
                                      </p:tavLst>
                                    </p:anim>
                                    <p:anim calcmode="lin" valueType="num">
                                      <p:cBhvr>
                                        <p:cTn id="19" dur="25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165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childTnLst>
                          </p:cTn>
                        </p:par>
                        <p:par>
                          <p:cTn id="24" fill="hold">
                            <p:stCondLst>
                              <p:cond delay="2650"/>
                            </p:stCondLst>
                            <p:childTnLst>
                              <p:par>
                                <p:cTn id="25" presetID="2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600" fill="hold"/>
                                        <p:tgtEl>
                                          <p:spTgt spid="38"/>
                                        </p:tgtEl>
                                        <p:attrNameLst>
                                          <p:attrName>ppt_w</p:attrName>
                                        </p:attrNameLst>
                                      </p:cBhvr>
                                      <p:tavLst>
                                        <p:tav tm="0">
                                          <p:val>
                                            <p:fltVal val="0"/>
                                          </p:val>
                                        </p:tav>
                                        <p:tav tm="100000">
                                          <p:val>
                                            <p:strVal val="#ppt_w"/>
                                          </p:val>
                                        </p:tav>
                                      </p:tavLst>
                                    </p:anim>
                                    <p:anim calcmode="lin" valueType="num">
                                      <p:cBhvr>
                                        <p:cTn id="28" dur="60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365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40"/>
                                        </p:tgtEl>
                                        <p:attrNameLst>
                                          <p:attrName>style.visibility</p:attrName>
                                        </p:attrNameLst>
                                      </p:cBhvr>
                                      <p:to>
                                        <p:strVal val="visible"/>
                                      </p:to>
                                    </p:set>
                                    <p:anim calcmode="lin" valueType="num">
                                      <p:cBhvr>
                                        <p:cTn id="32" dur="250" fill="hold"/>
                                        <p:tgtEl>
                                          <p:spTgt spid="40"/>
                                        </p:tgtEl>
                                        <p:attrNameLst>
                                          <p:attrName>ppt_x</p:attrName>
                                        </p:attrNameLst>
                                      </p:cBhvr>
                                      <p:tavLst>
                                        <p:tav tm="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ppt_h/2"/>
                                          </p:val>
                                        </p:tav>
                                        <p:tav tm="100000">
                                          <p:val>
                                            <p:strVal val="#ppt_y"/>
                                          </p:val>
                                        </p:tav>
                                      </p:tavLst>
                                    </p:anim>
                                    <p:anim calcmode="lin" valueType="num">
                                      <p:cBhvr>
                                        <p:cTn id="34" dur="250" fill="hold"/>
                                        <p:tgtEl>
                                          <p:spTgt spid="40"/>
                                        </p:tgtEl>
                                        <p:attrNameLst>
                                          <p:attrName>ppt_w</p:attrName>
                                        </p:attrNameLst>
                                      </p:cBhvr>
                                      <p:tavLst>
                                        <p:tav tm="0">
                                          <p:val>
                                            <p:strVal val="#ppt_w"/>
                                          </p:val>
                                        </p:tav>
                                        <p:tav tm="100000">
                                          <p:val>
                                            <p:strVal val="#ppt_w"/>
                                          </p:val>
                                        </p:tav>
                                      </p:tavLst>
                                    </p:anim>
                                    <p:anim calcmode="lin" valueType="num">
                                      <p:cBhvr>
                                        <p:cTn id="35" dur="250" fill="hold"/>
                                        <p:tgtEl>
                                          <p:spTgt spid="40"/>
                                        </p:tgtEl>
                                        <p:attrNameLst>
                                          <p:attrName>ppt_h</p:attrName>
                                        </p:attrNameLst>
                                      </p:cBhvr>
                                      <p:tavLst>
                                        <p:tav tm="0">
                                          <p:val>
                                            <p:fltVal val="0"/>
                                          </p:val>
                                        </p:tav>
                                        <p:tav tm="100000">
                                          <p:val>
                                            <p:strVal val="#ppt_h"/>
                                          </p:val>
                                        </p:tav>
                                      </p:tavLst>
                                    </p:anim>
                                  </p:childTnLst>
                                </p:cTn>
                              </p:par>
                            </p:childTnLst>
                          </p:cTn>
                        </p:par>
                        <p:par>
                          <p:cTn id="36" fill="hold">
                            <p:stCondLst>
                              <p:cond delay="38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par>
                          <p:cTn id="40" fill="hold">
                            <p:stCondLst>
                              <p:cond delay="4800"/>
                            </p:stCondLst>
                            <p:childTnLst>
                              <p:par>
                                <p:cTn id="41" presetID="23"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600" fill="hold"/>
                                        <p:tgtEl>
                                          <p:spTgt spid="41"/>
                                        </p:tgtEl>
                                        <p:attrNameLst>
                                          <p:attrName>ppt_w</p:attrName>
                                        </p:attrNameLst>
                                      </p:cBhvr>
                                      <p:tavLst>
                                        <p:tav tm="0">
                                          <p:val>
                                            <p:fltVal val="0"/>
                                          </p:val>
                                        </p:tav>
                                        <p:tav tm="100000">
                                          <p:val>
                                            <p:strVal val="#ppt_w"/>
                                          </p:val>
                                        </p:tav>
                                      </p:tavLst>
                                    </p:anim>
                                    <p:anim calcmode="lin" valueType="num">
                                      <p:cBhvr>
                                        <p:cTn id="44" dur="600" fill="hold"/>
                                        <p:tgtEl>
                                          <p:spTgt spid="41"/>
                                        </p:tgtEl>
                                        <p:attrNameLst>
                                          <p:attrName>ppt_h</p:attrName>
                                        </p:attrNameLst>
                                      </p:cBhvr>
                                      <p:tavLst>
                                        <p:tav tm="0">
                                          <p:val>
                                            <p:fltVal val="0"/>
                                          </p:val>
                                        </p:tav>
                                        <p:tav tm="100000">
                                          <p:val>
                                            <p:strVal val="#ppt_h"/>
                                          </p:val>
                                        </p:tav>
                                      </p:tavLst>
                                    </p:anim>
                                  </p:childTnLst>
                                </p:cTn>
                              </p:par>
                            </p:childTnLst>
                          </p:cTn>
                        </p:par>
                        <p:par>
                          <p:cTn id="45" fill="hold">
                            <p:stCondLst>
                              <p:cond delay="58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43"/>
                                        </p:tgtEl>
                                        <p:attrNameLst>
                                          <p:attrName>style.visibility</p:attrName>
                                        </p:attrNameLst>
                                      </p:cBhvr>
                                      <p:to>
                                        <p:strVal val="visible"/>
                                      </p:to>
                                    </p:set>
                                    <p:anim calcmode="lin" valueType="num">
                                      <p:cBhvr>
                                        <p:cTn id="48" dur="250" fill="hold"/>
                                        <p:tgtEl>
                                          <p:spTgt spid="43"/>
                                        </p:tgtEl>
                                        <p:attrNameLst>
                                          <p:attrName>ppt_x</p:attrName>
                                        </p:attrNameLst>
                                      </p:cBhvr>
                                      <p:tavLst>
                                        <p:tav tm="0">
                                          <p:val>
                                            <p:strVal val="#ppt_x"/>
                                          </p:val>
                                        </p:tav>
                                        <p:tav tm="100000">
                                          <p:val>
                                            <p:strVal val="#ppt_x"/>
                                          </p:val>
                                        </p:tav>
                                      </p:tavLst>
                                    </p:anim>
                                    <p:anim calcmode="lin" valueType="num">
                                      <p:cBhvr>
                                        <p:cTn id="49" dur="250" fill="hold"/>
                                        <p:tgtEl>
                                          <p:spTgt spid="43"/>
                                        </p:tgtEl>
                                        <p:attrNameLst>
                                          <p:attrName>ppt_y</p:attrName>
                                        </p:attrNameLst>
                                      </p:cBhvr>
                                      <p:tavLst>
                                        <p:tav tm="0">
                                          <p:val>
                                            <p:strVal val="#ppt_y-#ppt_h/2"/>
                                          </p:val>
                                        </p:tav>
                                        <p:tav tm="100000">
                                          <p:val>
                                            <p:strVal val="#ppt_y"/>
                                          </p:val>
                                        </p:tav>
                                      </p:tavLst>
                                    </p:anim>
                                    <p:anim calcmode="lin" valueType="num">
                                      <p:cBhvr>
                                        <p:cTn id="50" dur="250" fill="hold"/>
                                        <p:tgtEl>
                                          <p:spTgt spid="43"/>
                                        </p:tgtEl>
                                        <p:attrNameLst>
                                          <p:attrName>ppt_w</p:attrName>
                                        </p:attrNameLst>
                                      </p:cBhvr>
                                      <p:tavLst>
                                        <p:tav tm="0">
                                          <p:val>
                                            <p:strVal val="#ppt_w"/>
                                          </p:val>
                                        </p:tav>
                                        <p:tav tm="100000">
                                          <p:val>
                                            <p:strVal val="#ppt_w"/>
                                          </p:val>
                                        </p:tav>
                                      </p:tavLst>
                                    </p:anim>
                                    <p:anim calcmode="lin" valueType="num">
                                      <p:cBhvr>
                                        <p:cTn id="51" dur="250" fill="hold"/>
                                        <p:tgtEl>
                                          <p:spTgt spid="43"/>
                                        </p:tgtEl>
                                        <p:attrNameLst>
                                          <p:attrName>ppt_h</p:attrName>
                                        </p:attrNameLst>
                                      </p:cBhvr>
                                      <p:tavLst>
                                        <p:tav tm="0">
                                          <p:val>
                                            <p:fltVal val="0"/>
                                          </p:val>
                                        </p:tav>
                                        <p:tav tm="100000">
                                          <p:val>
                                            <p:strVal val="#ppt_h"/>
                                          </p:val>
                                        </p:tav>
                                      </p:tavLst>
                                    </p:anim>
                                  </p:childTnLst>
                                </p:cTn>
                              </p:par>
                            </p:childTnLst>
                          </p:cTn>
                        </p:par>
                        <p:par>
                          <p:cTn id="52" fill="hold">
                            <p:stCondLst>
                              <p:cond delay="595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P spid="38" grpId="0" animBg="1"/>
      <p:bldP spid="39" grpId="0"/>
      <p:bldP spid="40" grpId="0"/>
      <p:bldP spid="41" grpId="0" animBg="1"/>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082" y="1576750"/>
            <a:ext cx="6911142" cy="1776935"/>
            <a:chOff x="1510776" y="2102333"/>
            <a:chExt cx="9214856" cy="2369246"/>
          </a:xfrm>
        </p:grpSpPr>
        <p:sp>
          <p:nvSpPr>
            <p:cNvPr id="31" name="Shape 433"/>
            <p:cNvSpPr/>
            <p:nvPr/>
          </p:nvSpPr>
          <p:spPr>
            <a:xfrm rot="10800000">
              <a:off x="8412947" y="3580183"/>
              <a:ext cx="1286174" cy="412955"/>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8100">
              <a:solidFill>
                <a:srgbClr val="85888D"/>
              </a:solidFill>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2" name="Shape 434"/>
            <p:cNvSpPr/>
            <p:nvPr/>
          </p:nvSpPr>
          <p:spPr>
            <a:xfrm>
              <a:off x="6487515" y="2102333"/>
              <a:ext cx="1286174" cy="412955"/>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8100">
              <a:solidFill>
                <a:srgbClr val="85888D"/>
              </a:solidFill>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3" name="Shape 435"/>
            <p:cNvSpPr/>
            <p:nvPr/>
          </p:nvSpPr>
          <p:spPr>
            <a:xfrm rot="10800000">
              <a:off x="4582407" y="3681783"/>
              <a:ext cx="1286173" cy="412955"/>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8100">
              <a:solidFill>
                <a:srgbClr val="85888D"/>
              </a:solidFill>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4" name="Shape 436"/>
            <p:cNvSpPr/>
            <p:nvPr/>
          </p:nvSpPr>
          <p:spPr>
            <a:xfrm>
              <a:off x="2586266" y="2102333"/>
              <a:ext cx="1286173" cy="412955"/>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8100">
              <a:solidFill>
                <a:srgbClr val="85888D"/>
              </a:solidFill>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5" name="Shape 440"/>
            <p:cNvSpPr/>
            <p:nvPr/>
          </p:nvSpPr>
          <p:spPr>
            <a:xfrm rot="1551354">
              <a:off x="1510776" y="2374264"/>
              <a:ext cx="1417506" cy="1417506"/>
            </a:xfrm>
            <a:prstGeom prst="roundRect">
              <a:avLst>
                <a:gd name="adj" fmla="val 15000"/>
              </a:avLst>
            </a:prstGeom>
            <a:solidFill>
              <a:schemeClr val="accent1"/>
            </a:solidFill>
            <a:ln w="12700">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6" name="Shape 441"/>
            <p:cNvSpPr/>
            <p:nvPr/>
          </p:nvSpPr>
          <p:spPr>
            <a:xfrm rot="19780869">
              <a:off x="3470888" y="2374264"/>
              <a:ext cx="1417506" cy="1417506"/>
            </a:xfrm>
            <a:prstGeom prst="roundRect">
              <a:avLst>
                <a:gd name="adj" fmla="val 15000"/>
              </a:avLst>
            </a:prstGeom>
            <a:solidFill>
              <a:schemeClr val="accent2"/>
            </a:solidFill>
            <a:ln w="12700">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7" name="Shape 442"/>
            <p:cNvSpPr/>
            <p:nvPr/>
          </p:nvSpPr>
          <p:spPr>
            <a:xfrm rot="747171">
              <a:off x="5433940" y="2374264"/>
              <a:ext cx="1417506" cy="1417506"/>
            </a:xfrm>
            <a:prstGeom prst="roundRect">
              <a:avLst>
                <a:gd name="adj" fmla="val 15000"/>
              </a:avLst>
            </a:prstGeom>
            <a:solidFill>
              <a:schemeClr val="accent3"/>
            </a:solidFill>
            <a:ln w="12700">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8" name="Shape 443"/>
            <p:cNvSpPr/>
            <p:nvPr/>
          </p:nvSpPr>
          <p:spPr>
            <a:xfrm rot="20246332">
              <a:off x="7366799" y="2374264"/>
              <a:ext cx="1417506" cy="1417506"/>
            </a:xfrm>
            <a:prstGeom prst="roundRect">
              <a:avLst>
                <a:gd name="adj" fmla="val 15000"/>
              </a:avLst>
            </a:prstGeom>
            <a:solidFill>
              <a:schemeClr val="accent4"/>
            </a:solidFill>
            <a:ln w="12700">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39" name="Shape 444"/>
            <p:cNvSpPr/>
            <p:nvPr/>
          </p:nvSpPr>
          <p:spPr>
            <a:xfrm rot="961862">
              <a:off x="9308126" y="2374264"/>
              <a:ext cx="1417506" cy="1417506"/>
            </a:xfrm>
            <a:prstGeom prst="roundRect">
              <a:avLst>
                <a:gd name="adj" fmla="val 15000"/>
              </a:avLst>
            </a:prstGeom>
            <a:solidFill>
              <a:schemeClr val="accent5"/>
            </a:solidFill>
            <a:ln w="12700">
              <a:miter lim="400000"/>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40" name="Shape 445"/>
            <p:cNvSpPr/>
            <p:nvPr/>
          </p:nvSpPr>
          <p:spPr>
            <a:xfrm>
              <a:off x="7836144" y="2713686"/>
              <a:ext cx="615553" cy="738664"/>
            </a:xfrm>
            <a:prstGeom prst="rect">
              <a:avLst/>
            </a:prstGeom>
            <a:ln w="12700">
              <a:miter lim="400000"/>
            </a:ln>
          </p:spPr>
          <p:txBody>
            <a:bodyPr wrap="none" lIns="0" tIns="0" rIns="0" bIns="0" anchor="ctr">
              <a:spAutoFit/>
            </a:bodyPr>
            <a:lstStyle>
              <a:lvl1pPr>
                <a:defRPr sz="7800">
                  <a:solidFill>
                    <a:srgbClr val="E9E9E9"/>
                  </a:solidFill>
                  <a:latin typeface="FontAwesome"/>
                  <a:ea typeface="FontAwesome"/>
                  <a:cs typeface="FontAwesome"/>
                  <a:sym typeface="FontAwesome"/>
                </a:defRPr>
              </a:lvl1pPr>
            </a:lstStyle>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添加</a:t>
              </a:r>
            </a:p>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内容</a:t>
              </a:r>
            </a:p>
          </p:txBody>
        </p:sp>
        <p:sp>
          <p:nvSpPr>
            <p:cNvPr id="41" name="Shape 446"/>
            <p:cNvSpPr/>
            <p:nvPr/>
          </p:nvSpPr>
          <p:spPr>
            <a:xfrm>
              <a:off x="3929572" y="2713686"/>
              <a:ext cx="615553" cy="738664"/>
            </a:xfrm>
            <a:prstGeom prst="rect">
              <a:avLst/>
            </a:prstGeom>
            <a:ln w="12700">
              <a:miter lim="400000"/>
            </a:ln>
          </p:spPr>
          <p:txBody>
            <a:bodyPr wrap="none" lIns="0" tIns="0" rIns="0" bIns="0" anchor="ctr">
              <a:spAutoFit/>
            </a:bodyPr>
            <a:lstStyle>
              <a:lvl1pPr>
                <a:defRPr sz="7800">
                  <a:solidFill>
                    <a:srgbClr val="E9E9E9"/>
                  </a:solidFill>
                  <a:latin typeface="FontAwesome"/>
                  <a:ea typeface="FontAwesome"/>
                  <a:cs typeface="FontAwesome"/>
                  <a:sym typeface="FontAwesome"/>
                </a:defRPr>
              </a:lvl1pPr>
            </a:lstStyle>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添加</a:t>
              </a:r>
            </a:p>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内容</a:t>
              </a:r>
            </a:p>
          </p:txBody>
        </p:sp>
        <p:sp>
          <p:nvSpPr>
            <p:cNvPr id="42" name="Shape 447"/>
            <p:cNvSpPr/>
            <p:nvPr/>
          </p:nvSpPr>
          <p:spPr>
            <a:xfrm>
              <a:off x="9713111" y="2713686"/>
              <a:ext cx="615553" cy="738664"/>
            </a:xfrm>
            <a:prstGeom prst="rect">
              <a:avLst/>
            </a:prstGeom>
            <a:ln w="12700">
              <a:miter lim="400000"/>
            </a:ln>
          </p:spPr>
          <p:txBody>
            <a:bodyPr wrap="none" lIns="0" tIns="0" rIns="0" bIns="0" anchor="ctr">
              <a:spAutoFit/>
            </a:bodyPr>
            <a:lstStyle>
              <a:lvl1pPr>
                <a:defRPr sz="7800">
                  <a:solidFill>
                    <a:srgbClr val="E9E9E9"/>
                  </a:solidFill>
                  <a:latin typeface="FontAwesome"/>
                  <a:ea typeface="FontAwesome"/>
                  <a:cs typeface="FontAwesome"/>
                  <a:sym typeface="FontAwesome"/>
                </a:defRPr>
              </a:lvl1pPr>
            </a:lstStyle>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添加</a:t>
              </a:r>
            </a:p>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内容</a:t>
              </a:r>
            </a:p>
          </p:txBody>
        </p:sp>
        <p:sp>
          <p:nvSpPr>
            <p:cNvPr id="43" name="Shape 448"/>
            <p:cNvSpPr/>
            <p:nvPr/>
          </p:nvSpPr>
          <p:spPr>
            <a:xfrm>
              <a:off x="5897347" y="2713686"/>
              <a:ext cx="615553" cy="738664"/>
            </a:xfrm>
            <a:prstGeom prst="rect">
              <a:avLst/>
            </a:prstGeom>
            <a:ln w="12700">
              <a:miter lim="400000"/>
            </a:ln>
          </p:spPr>
          <p:txBody>
            <a:bodyPr wrap="none" lIns="0" tIns="0" rIns="0" bIns="0" anchor="ctr">
              <a:spAutoFit/>
            </a:bodyPr>
            <a:lstStyle>
              <a:lvl1pPr>
                <a:defRPr sz="7800">
                  <a:solidFill>
                    <a:srgbClr val="E9E9E9"/>
                  </a:solidFill>
                  <a:latin typeface="FontAwesome"/>
                  <a:ea typeface="FontAwesome"/>
                  <a:cs typeface="FontAwesome"/>
                  <a:sym typeface="FontAwesome"/>
                </a:defRPr>
              </a:lvl1pPr>
            </a:lstStyle>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添加</a:t>
              </a:r>
            </a:p>
            <a:p>
              <a:pPr lvl="0">
                <a:defRPr sz="1800">
                  <a:solidFill>
                    <a:srgbClr val="000000"/>
                  </a:solidFill>
                </a:defRPr>
              </a:pPr>
              <a:r>
                <a:rPr lang="zh-CN" altLang="en-US" sz="1800" dirty="0">
                  <a:solidFill>
                    <a:prstClr val="white"/>
                  </a:solidFill>
                  <a:latin typeface="微软雅黑" panose="020B0503020204020204" pitchFamily="34" charset="-122"/>
                  <a:ea typeface="微软雅黑" panose="020B0503020204020204" pitchFamily="34" charset="-122"/>
                </a:rPr>
                <a:t>内容</a:t>
              </a:r>
            </a:p>
          </p:txBody>
        </p:sp>
        <p:sp>
          <p:nvSpPr>
            <p:cNvPr id="44" name="Shape 449"/>
            <p:cNvSpPr/>
            <p:nvPr/>
          </p:nvSpPr>
          <p:spPr>
            <a:xfrm>
              <a:off x="1875149" y="2720747"/>
              <a:ext cx="615553" cy="738664"/>
            </a:xfrm>
            <a:prstGeom prst="rect">
              <a:avLst/>
            </a:prstGeom>
            <a:ln w="12700">
              <a:miter lim="400000"/>
            </a:ln>
          </p:spPr>
          <p:txBody>
            <a:bodyPr wrap="none" lIns="0" tIns="0" rIns="0" bIns="0" anchor="ctr">
              <a:spAutoFit/>
            </a:bodyPr>
            <a:lstStyle>
              <a:lvl1pPr>
                <a:defRPr sz="7800">
                  <a:solidFill>
                    <a:srgbClr val="E9E9E9"/>
                  </a:solidFill>
                  <a:latin typeface="FontAwesome"/>
                  <a:ea typeface="FontAwesome"/>
                  <a:cs typeface="FontAwesome"/>
                  <a:sym typeface="FontAwesome"/>
                </a:defRPr>
              </a:lvl1pPr>
            </a:lstStyle>
            <a:p>
              <a:pPr lvl="0">
                <a:defRPr sz="1800">
                  <a:solidFill>
                    <a:srgbClr val="000000"/>
                  </a:solidFill>
                </a:defRPr>
              </a:pP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lvl="0">
                <a:defRPr sz="1800">
                  <a:solidFill>
                    <a:srgbClr val="000000"/>
                  </a:solidFill>
                </a:defRPr>
              </a:pPr>
              <a:r>
                <a:rPr lang="zh-CN" altLang="en-US" sz="1800" dirty="0">
                  <a:solidFill>
                    <a:schemeClr val="bg1"/>
                  </a:solidFill>
                  <a:latin typeface="微软雅黑" panose="020B0503020204020204" pitchFamily="34" charset="-122"/>
                  <a:ea typeface="微软雅黑" panose="020B0503020204020204" pitchFamily="34" charset="-122"/>
                </a:rPr>
                <a:t>内容</a:t>
              </a:r>
              <a:endParaRPr sz="1800" dirty="0">
                <a:solidFill>
                  <a:schemeClr val="bg1"/>
                </a:solidFill>
                <a:latin typeface="微软雅黑" panose="020B0503020204020204" pitchFamily="34" charset="-122"/>
                <a:ea typeface="微软雅黑" panose="020B0503020204020204" pitchFamily="34" charset="-122"/>
              </a:endParaRPr>
            </a:p>
          </p:txBody>
        </p:sp>
        <p:sp>
          <p:nvSpPr>
            <p:cNvPr id="45" name="Shape 450"/>
            <p:cNvSpPr/>
            <p:nvPr/>
          </p:nvSpPr>
          <p:spPr>
            <a:xfrm>
              <a:off x="2219529" y="4102705"/>
              <a:ext cx="1" cy="367121"/>
            </a:xfrm>
            <a:prstGeom prst="line">
              <a:avLst/>
            </a:prstGeom>
            <a:ln w="25400">
              <a:solidFill>
                <a:schemeClr val="accent1"/>
              </a:solidFill>
              <a:miter lim="400000"/>
              <a:tailEnd type="oval"/>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46" name="Shape 451"/>
            <p:cNvSpPr/>
            <p:nvPr/>
          </p:nvSpPr>
          <p:spPr>
            <a:xfrm>
              <a:off x="4179641" y="4100958"/>
              <a:ext cx="1" cy="370621"/>
            </a:xfrm>
            <a:prstGeom prst="line">
              <a:avLst/>
            </a:prstGeom>
            <a:ln w="25400">
              <a:solidFill>
                <a:schemeClr val="accent2"/>
              </a:solidFill>
              <a:miter lim="400000"/>
              <a:tailEnd type="oval"/>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47" name="Shape 452"/>
            <p:cNvSpPr/>
            <p:nvPr/>
          </p:nvSpPr>
          <p:spPr>
            <a:xfrm>
              <a:off x="6139752" y="4100958"/>
              <a:ext cx="1" cy="370621"/>
            </a:xfrm>
            <a:prstGeom prst="line">
              <a:avLst/>
            </a:prstGeom>
            <a:ln w="25400">
              <a:solidFill>
                <a:schemeClr val="accent3"/>
              </a:solidFill>
              <a:miter lim="400000"/>
              <a:tailEnd type="oval"/>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48" name="Shape 453"/>
            <p:cNvSpPr/>
            <p:nvPr/>
          </p:nvSpPr>
          <p:spPr>
            <a:xfrm>
              <a:off x="8099863" y="4100958"/>
              <a:ext cx="1" cy="367121"/>
            </a:xfrm>
            <a:prstGeom prst="line">
              <a:avLst/>
            </a:prstGeom>
            <a:ln w="25400">
              <a:solidFill>
                <a:schemeClr val="accent4"/>
              </a:solidFill>
              <a:miter lim="400000"/>
              <a:tailEnd type="oval"/>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sp>
          <p:nvSpPr>
            <p:cNvPr id="49" name="Shape 454"/>
            <p:cNvSpPr/>
            <p:nvPr/>
          </p:nvSpPr>
          <p:spPr>
            <a:xfrm>
              <a:off x="10059975" y="4100958"/>
              <a:ext cx="1" cy="367121"/>
            </a:xfrm>
            <a:prstGeom prst="line">
              <a:avLst/>
            </a:prstGeom>
            <a:ln w="25400">
              <a:solidFill>
                <a:schemeClr val="accent5"/>
              </a:solidFill>
              <a:miter lim="400000"/>
              <a:tailEnd type="oval"/>
            </a:ln>
          </p:spPr>
          <p:txBody>
            <a:bodyPr lIns="0" tIns="0" rIns="0" bIns="0" anchor="ctr"/>
            <a:lstStyle/>
            <a:p>
              <a:pPr lvl="0">
                <a:defRPr sz="3600"/>
              </a:pPr>
              <a:endParaRPr sz="1350">
                <a:latin typeface="微软雅黑" panose="020B0503020204020204" pitchFamily="34" charset="-122"/>
                <a:ea typeface="微软雅黑" panose="020B0503020204020204" pitchFamily="34" charset="-122"/>
              </a:endParaRPr>
            </a:p>
          </p:txBody>
        </p:sp>
      </p:grpSp>
      <p:sp>
        <p:nvSpPr>
          <p:cNvPr id="52" name="TextBox 51"/>
          <p:cNvSpPr txBox="1"/>
          <p:nvPr/>
        </p:nvSpPr>
        <p:spPr>
          <a:xfrm>
            <a:off x="1013448" y="3878744"/>
            <a:ext cx="1292861" cy="480131"/>
          </a:xfrm>
          <a:prstGeom prst="rect">
            <a:avLst/>
          </a:prstGeom>
          <a:noFill/>
        </p:spPr>
        <p:txBody>
          <a:bodyPr wrap="square" rtlCol="0">
            <a:spAutoFit/>
          </a:bodyPr>
          <a:lstStyle/>
          <a:p>
            <a:pPr algn="ctr">
              <a:lnSpc>
                <a:spcPct val="120000"/>
              </a:lnSpc>
            </a:pPr>
            <a:r>
              <a:rPr lang="zh-CN" altLang="en-US" sz="1050" dirty="0">
                <a:solidFill>
                  <a:schemeClr val="tx1">
                    <a:alpha val="60000"/>
                  </a:scheme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sz="1050" dirty="0">
              <a:solidFill>
                <a:schemeClr val="tx1">
                  <a:alpha val="60000"/>
                </a:schemeClr>
              </a:solidFill>
              <a:latin typeface="微软雅黑" panose="020B0503020204020204" pitchFamily="34" charset="-122"/>
              <a:ea typeface="微软雅黑" panose="020B0503020204020204" pitchFamily="34" charset="-122"/>
              <a:cs typeface="Source Sans Pro" charset="0"/>
            </a:endParaRPr>
          </a:p>
        </p:txBody>
      </p:sp>
      <p:sp>
        <p:nvSpPr>
          <p:cNvPr id="53" name="Title 1"/>
          <p:cNvSpPr txBox="1"/>
          <p:nvPr/>
        </p:nvSpPr>
        <p:spPr>
          <a:xfrm>
            <a:off x="925209" y="3605094"/>
            <a:ext cx="1482320"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350" dirty="0">
                <a:latin typeface="微软雅黑" panose="020B0503020204020204" pitchFamily="34" charset="-122"/>
                <a:ea typeface="微软雅黑" panose="020B0503020204020204" pitchFamily="34" charset="-122"/>
              </a:rPr>
              <a:t>点击添加内容</a:t>
            </a:r>
            <a:endParaRPr lang="en-US" sz="1350" dirty="0">
              <a:latin typeface="微软雅黑" panose="020B0503020204020204" pitchFamily="34" charset="-122"/>
              <a:ea typeface="微软雅黑" panose="020B0503020204020204" pitchFamily="34" charset="-122"/>
            </a:endParaRPr>
          </a:p>
        </p:txBody>
      </p:sp>
      <p:sp>
        <p:nvSpPr>
          <p:cNvPr id="54" name="TextBox 53"/>
          <p:cNvSpPr txBox="1"/>
          <p:nvPr/>
        </p:nvSpPr>
        <p:spPr>
          <a:xfrm>
            <a:off x="2476051" y="3878744"/>
            <a:ext cx="1249976" cy="480131"/>
          </a:xfrm>
          <a:prstGeom prst="rect">
            <a:avLst/>
          </a:prstGeom>
          <a:noFill/>
        </p:spPr>
        <p:txBody>
          <a:bodyPr wrap="square" rtlCol="0">
            <a:spAutoFit/>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55" name="Title 1"/>
          <p:cNvSpPr txBox="1"/>
          <p:nvPr/>
        </p:nvSpPr>
        <p:spPr>
          <a:xfrm>
            <a:off x="2241722" y="3605094"/>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100000"/>
              </a:lnSpc>
              <a:spcBef>
                <a:spcPts val="0"/>
              </a:spcBef>
            </a:pPr>
            <a:r>
              <a:rPr lang="zh-CN" altLang="en-US" sz="1350" dirty="0">
                <a:solidFill>
                  <a:prstClr val="black"/>
                </a:solidFill>
                <a:latin typeface="微软雅黑" panose="020B0503020204020204" pitchFamily="34" charset="-122"/>
                <a:ea typeface="微软雅黑" panose="020B0503020204020204" pitchFamily="34" charset="-122"/>
              </a:rPr>
              <a:t>点击添加内容</a:t>
            </a:r>
            <a:endParaRPr lang="en-US" altLang="zh-CN" sz="1350" dirty="0">
              <a:solidFill>
                <a:prstClr val="black"/>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973336" y="3877461"/>
            <a:ext cx="1249976" cy="480131"/>
          </a:xfrm>
          <a:prstGeom prst="rect">
            <a:avLst/>
          </a:prstGeom>
          <a:noFill/>
        </p:spPr>
        <p:txBody>
          <a:bodyPr wrap="square" rtlCol="0">
            <a:spAutoFit/>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57" name="Title 1"/>
          <p:cNvSpPr txBox="1"/>
          <p:nvPr/>
        </p:nvSpPr>
        <p:spPr>
          <a:xfrm>
            <a:off x="3739007" y="3603811"/>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100000"/>
              </a:lnSpc>
              <a:spcBef>
                <a:spcPts val="0"/>
              </a:spcBef>
            </a:pPr>
            <a:r>
              <a:rPr lang="zh-CN" altLang="en-US" sz="1350" dirty="0">
                <a:solidFill>
                  <a:prstClr val="black"/>
                </a:solidFill>
                <a:latin typeface="微软雅黑" panose="020B0503020204020204" pitchFamily="34" charset="-122"/>
                <a:ea typeface="微软雅黑" panose="020B0503020204020204" pitchFamily="34" charset="-122"/>
              </a:rPr>
              <a:t>点击添加内容</a:t>
            </a:r>
            <a:endParaRPr lang="en-US" altLang="zh-CN" sz="1350" dirty="0">
              <a:solidFill>
                <a:prstClr val="black"/>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406034" y="3874836"/>
            <a:ext cx="1249976" cy="480131"/>
          </a:xfrm>
          <a:prstGeom prst="rect">
            <a:avLst/>
          </a:prstGeom>
          <a:noFill/>
        </p:spPr>
        <p:txBody>
          <a:bodyPr wrap="square" rtlCol="0">
            <a:spAutoFit/>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59" name="Title 1"/>
          <p:cNvSpPr txBox="1"/>
          <p:nvPr/>
        </p:nvSpPr>
        <p:spPr>
          <a:xfrm>
            <a:off x="5171706" y="3601186"/>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100000"/>
              </a:lnSpc>
              <a:spcBef>
                <a:spcPts val="0"/>
              </a:spcBef>
            </a:pPr>
            <a:r>
              <a:rPr lang="zh-CN" altLang="en-US" sz="1350" dirty="0">
                <a:solidFill>
                  <a:prstClr val="black"/>
                </a:solidFill>
                <a:latin typeface="微软雅黑" panose="020B0503020204020204" pitchFamily="34" charset="-122"/>
                <a:ea typeface="微软雅黑" panose="020B0503020204020204" pitchFamily="34" charset="-122"/>
              </a:rPr>
              <a:t>点击添加内容</a:t>
            </a:r>
            <a:endParaRPr lang="en-US" altLang="zh-CN" sz="1350" dirty="0">
              <a:solidFill>
                <a:prstClr val="black"/>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900113" y="3872211"/>
            <a:ext cx="1249976" cy="480131"/>
          </a:xfrm>
          <a:prstGeom prst="rect">
            <a:avLst/>
          </a:prstGeom>
          <a:noFill/>
        </p:spPr>
        <p:txBody>
          <a:bodyPr wrap="square" rtlCol="0">
            <a:spAutoFit/>
          </a:bodyPr>
          <a:lstStyle/>
          <a:p>
            <a:pPr lvl="0" algn="ctr">
              <a:lnSpc>
                <a:spcPct val="120000"/>
              </a:lnSpc>
            </a:pPr>
            <a:r>
              <a:rPr lang="zh-CN" altLang="en-US" sz="1050" dirty="0">
                <a:solidFill>
                  <a:prstClr val="black">
                    <a:alpha val="60000"/>
                  </a:prstClr>
                </a:solidFill>
                <a:latin typeface="微软雅黑" panose="020B0503020204020204" pitchFamily="34" charset="-122"/>
                <a:ea typeface="微软雅黑" panose="020B0503020204020204" pitchFamily="34" charset="-122"/>
                <a:cs typeface="Source Sans Pro" charset="0"/>
              </a:rPr>
              <a:t>点击添加文字内容点击添加文字内容</a:t>
            </a:r>
            <a:endParaRPr lang="en-US" altLang="zh-CN" sz="1050" dirty="0">
              <a:solidFill>
                <a:prstClr val="black">
                  <a:alpha val="60000"/>
                </a:prstClr>
              </a:solidFill>
              <a:latin typeface="微软雅黑" panose="020B0503020204020204" pitchFamily="34" charset="-122"/>
              <a:ea typeface="微软雅黑" panose="020B0503020204020204" pitchFamily="34" charset="-122"/>
              <a:cs typeface="Source Sans Pro" charset="0"/>
            </a:endParaRPr>
          </a:p>
        </p:txBody>
      </p:sp>
      <p:sp>
        <p:nvSpPr>
          <p:cNvPr id="61" name="Title 1"/>
          <p:cNvSpPr txBox="1"/>
          <p:nvPr/>
        </p:nvSpPr>
        <p:spPr>
          <a:xfrm>
            <a:off x="6665785" y="3598561"/>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100000"/>
              </a:lnSpc>
              <a:spcBef>
                <a:spcPts val="0"/>
              </a:spcBef>
            </a:pPr>
            <a:r>
              <a:rPr lang="zh-CN" altLang="en-US" sz="1350" dirty="0">
                <a:solidFill>
                  <a:prstClr val="black"/>
                </a:solidFill>
                <a:latin typeface="微软雅黑" panose="020B0503020204020204" pitchFamily="34" charset="-122"/>
                <a:ea typeface="微软雅黑" panose="020B0503020204020204" pitchFamily="34" charset="-122"/>
              </a:rPr>
              <a:t>点击添加内容</a:t>
            </a:r>
            <a:endParaRPr lang="en-US" altLang="zh-CN" sz="13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 y="-1"/>
            <a:ext cx="8915399" cy="3686313"/>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1"/>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H="1" flipV="1">
            <a:off x="4343400" y="3158561"/>
            <a:ext cx="4800598" cy="1984936"/>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blipFill dpi="0" rotWithShape="0">
            <a:blip r:embed="rId3"/>
            <a:srcRect/>
            <a:stretch>
              <a:fillRect t="-48000" b="-53000"/>
            </a:stretch>
          </a:blip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1" name="任意多边形 20"/>
          <p:cNvSpPr/>
          <p:nvPr/>
        </p:nvSpPr>
        <p:spPr>
          <a:xfrm flipV="1">
            <a:off x="-1" y="4103768"/>
            <a:ext cx="2514598" cy="1039728"/>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 name="文本框 10"/>
          <p:cNvSpPr txBox="1"/>
          <p:nvPr/>
        </p:nvSpPr>
        <p:spPr>
          <a:xfrm>
            <a:off x="990600" y="1437300"/>
            <a:ext cx="4288353" cy="707886"/>
          </a:xfrm>
          <a:prstGeom prst="rect">
            <a:avLst/>
          </a:prstGeom>
          <a:noFill/>
        </p:spPr>
        <p:txBody>
          <a:bodyPr wrap="none" rtlCol="0">
            <a:spAutoFit/>
          </a:bodyPr>
          <a:lstStyle/>
          <a:p>
            <a:r>
              <a:rPr lang="zh-CN" altLang="en-US" sz="4000" b="1" dirty="0">
                <a:solidFill>
                  <a:schemeClr val="bg1"/>
                </a:solidFill>
                <a:latin typeface="+mn-ea"/>
              </a:rPr>
              <a:t>演示完毕感谢观看</a:t>
            </a:r>
          </a:p>
        </p:txBody>
      </p:sp>
      <p:sp>
        <p:nvSpPr>
          <p:cNvPr id="12" name="文本框 11"/>
          <p:cNvSpPr txBox="1"/>
          <p:nvPr/>
        </p:nvSpPr>
        <p:spPr>
          <a:xfrm>
            <a:off x="1053829" y="2016784"/>
            <a:ext cx="4161897" cy="430887"/>
          </a:xfrm>
          <a:prstGeom prst="rect">
            <a:avLst/>
          </a:prstGeom>
          <a:noFill/>
        </p:spPr>
        <p:txBody>
          <a:bodyPr wrap="square" rtlCol="0">
            <a:spAutoFit/>
          </a:bodyPr>
          <a:lstStyle/>
          <a:p>
            <a:r>
              <a:rPr lang="en-US" altLang="zh-CN" sz="1100" dirty="0">
                <a:solidFill>
                  <a:schemeClr val="bg1"/>
                </a:solidFill>
                <a:latin typeface="+mn-ea"/>
              </a:rPr>
              <a:t>Brief business team report Brief business team report Brief business report Brief business team report</a:t>
            </a:r>
            <a:endParaRPr lang="zh-CN" altLang="en-US" sz="1100" dirty="0">
              <a:solidFill>
                <a:schemeClr val="bg1"/>
              </a:solidFill>
              <a:latin typeface="+mn-ea"/>
            </a:endParaRPr>
          </a:p>
        </p:txBody>
      </p:sp>
      <p:sp>
        <p:nvSpPr>
          <p:cNvPr id="18" name="文本框 17"/>
          <p:cNvSpPr txBox="1"/>
          <p:nvPr/>
        </p:nvSpPr>
        <p:spPr>
          <a:xfrm>
            <a:off x="1024726" y="819150"/>
            <a:ext cx="1701800" cy="875665"/>
          </a:xfrm>
          <a:prstGeom prst="rect">
            <a:avLst/>
          </a:prstGeom>
          <a:noFill/>
        </p:spPr>
        <p:txBody>
          <a:bodyPr wrap="none" rtlCol="0">
            <a:spAutoFit/>
          </a:bodyPr>
          <a:lstStyle/>
          <a:p>
            <a:r>
              <a:rPr lang="en-US" altLang="zh-CN" sz="5100" dirty="0">
                <a:solidFill>
                  <a:schemeClr val="bg1"/>
                </a:solidFill>
                <a:latin typeface="+mn-ea"/>
              </a:rPr>
              <a:t>2021</a:t>
            </a:r>
            <a:endParaRPr lang="zh-CN" altLang="en-US" sz="5100" dirty="0">
              <a:solidFill>
                <a:schemeClr val="bg1"/>
              </a:solidFill>
              <a:latin typeface="+mn-ea"/>
            </a:endParaRPr>
          </a:p>
        </p:txBody>
      </p:sp>
      <p:sp>
        <p:nvSpPr>
          <p:cNvPr id="10" name="矩形 9"/>
          <p:cNvSpPr/>
          <p:nvPr/>
        </p:nvSpPr>
        <p:spPr>
          <a:xfrm>
            <a:off x="2592013" y="1161890"/>
            <a:ext cx="2470869" cy="384721"/>
          </a:xfrm>
          <a:prstGeom prst="rect">
            <a:avLst/>
          </a:prstGeom>
        </p:spPr>
        <p:txBody>
          <a:bodyPr wrap="none">
            <a:spAutoFit/>
          </a:bodyPr>
          <a:lstStyle/>
          <a:p>
            <a:r>
              <a:rPr lang="zh-CN" altLang="en-US" sz="1900" dirty="0">
                <a:solidFill>
                  <a:schemeClr val="bg1"/>
                </a:solidFill>
              </a:rPr>
              <a:t>COMPANY REPORT</a:t>
            </a:r>
          </a:p>
        </p:txBody>
      </p:sp>
      <p:sp>
        <p:nvSpPr>
          <p:cNvPr id="28" name="文本框 27"/>
          <p:cNvSpPr txBox="1"/>
          <p:nvPr/>
        </p:nvSpPr>
        <p:spPr>
          <a:xfrm>
            <a:off x="1117700" y="2406028"/>
            <a:ext cx="1569660" cy="276999"/>
          </a:xfrm>
          <a:prstGeom prst="rect">
            <a:avLst/>
          </a:prstGeom>
          <a:solidFill>
            <a:schemeClr val="bg1"/>
          </a:solidFill>
        </p:spPr>
        <p:txBody>
          <a:bodyPr wrap="none" rtlCol="0">
            <a:spAutoFit/>
          </a:bodyPr>
          <a:lstStyle/>
          <a:p>
            <a:r>
              <a:rPr lang="zh-CN" altLang="en-US" sz="1200" spc="600" dirty="0">
                <a:solidFill>
                  <a:schemeClr val="accent1"/>
                </a:solidFill>
                <a:latin typeface="+mn-ea"/>
              </a:rPr>
              <a:t>诚信赢得未来</a:t>
            </a:r>
          </a:p>
        </p:txBody>
      </p:sp>
      <p:grpSp>
        <p:nvGrpSpPr>
          <p:cNvPr id="3" name="组合 2"/>
          <p:cNvGrpSpPr/>
          <p:nvPr/>
        </p:nvGrpSpPr>
        <p:grpSpPr>
          <a:xfrm>
            <a:off x="6008576" y="1305137"/>
            <a:ext cx="1939669" cy="1595810"/>
            <a:chOff x="6008576" y="1305137"/>
            <a:chExt cx="1939669" cy="1595810"/>
          </a:xfrm>
        </p:grpSpPr>
        <p:sp>
          <p:nvSpPr>
            <p:cNvPr id="8" name="椭圆 7"/>
            <p:cNvSpPr/>
            <p:nvPr/>
          </p:nvSpPr>
          <p:spPr>
            <a:xfrm flipH="1">
              <a:off x="7426560" y="1305137"/>
              <a:ext cx="521685" cy="52168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6804719" y="1884343"/>
              <a:ext cx="521685" cy="52168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6008713" y="2379262"/>
              <a:ext cx="521685" cy="52168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37456" y="1418702"/>
              <a:ext cx="492443" cy="276999"/>
            </a:xfrm>
            <a:prstGeom prst="rect">
              <a:avLst/>
            </a:prstGeom>
            <a:noFill/>
          </p:spPr>
          <p:txBody>
            <a:bodyPr wrap="none" rtlCol="0">
              <a:spAutoFit/>
            </a:bodyPr>
            <a:lstStyle/>
            <a:p>
              <a:r>
                <a:rPr lang="zh-CN" altLang="en-US" sz="1200" dirty="0">
                  <a:solidFill>
                    <a:schemeClr val="accent1"/>
                  </a:solidFill>
                  <a:latin typeface="+mn-ea"/>
                </a:rPr>
                <a:t>卓越</a:t>
              </a:r>
            </a:p>
          </p:txBody>
        </p:sp>
        <p:sp>
          <p:nvSpPr>
            <p:cNvPr id="20" name="文本框 19"/>
            <p:cNvSpPr txBox="1"/>
            <p:nvPr/>
          </p:nvSpPr>
          <p:spPr>
            <a:xfrm>
              <a:off x="6804719" y="2006685"/>
              <a:ext cx="492443" cy="276999"/>
            </a:xfrm>
            <a:prstGeom prst="rect">
              <a:avLst/>
            </a:prstGeom>
            <a:noFill/>
          </p:spPr>
          <p:txBody>
            <a:bodyPr wrap="none" rtlCol="0">
              <a:spAutoFit/>
            </a:bodyPr>
            <a:lstStyle/>
            <a:p>
              <a:r>
                <a:rPr lang="zh-CN" altLang="en-US" sz="1200" dirty="0">
                  <a:solidFill>
                    <a:schemeClr val="accent1"/>
                  </a:solidFill>
                  <a:latin typeface="+mn-ea"/>
                </a:rPr>
                <a:t>品牌</a:t>
              </a:r>
            </a:p>
          </p:txBody>
        </p:sp>
        <p:sp>
          <p:nvSpPr>
            <p:cNvPr id="22" name="文本框 21"/>
            <p:cNvSpPr txBox="1"/>
            <p:nvPr/>
          </p:nvSpPr>
          <p:spPr>
            <a:xfrm>
              <a:off x="6008576" y="2493278"/>
              <a:ext cx="492443" cy="276999"/>
            </a:xfrm>
            <a:prstGeom prst="rect">
              <a:avLst/>
            </a:prstGeom>
            <a:noFill/>
          </p:spPr>
          <p:txBody>
            <a:bodyPr wrap="none" rtlCol="0">
              <a:spAutoFit/>
            </a:bodyPr>
            <a:lstStyle/>
            <a:p>
              <a:r>
                <a:rPr lang="zh-CN" altLang="en-US" sz="1200" dirty="0">
                  <a:solidFill>
                    <a:schemeClr val="accent1"/>
                  </a:solidFill>
                  <a:latin typeface="+mn-ea"/>
                </a:rPr>
                <a:t>力量</a:t>
              </a:r>
            </a:p>
          </p:txBody>
        </p:sp>
      </p:grpSp>
    </p:spTree>
  </p:cSld>
  <p:clrMapOvr>
    <a:masterClrMapping/>
  </p:clrMapOvr>
  <mc:AlternateContent xmlns:mc="http://schemas.openxmlformats.org/markup-compatibility/2006" xmlns:p14="http://schemas.microsoft.com/office/powerpoint/2010/main">
    <mc:Choice Requires="p14">
      <p:transition spd="slow" p14:dur="1600" advTm="9000">
        <p14:prism isInverted="1"/>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3" presetClass="entr" presetSubtype="288"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4/3*#ppt_w"/>
                                          </p:val>
                                        </p:tav>
                                        <p:tav tm="100000">
                                          <p:val>
                                            <p:strVal val="#ppt_w"/>
                                          </p:val>
                                        </p:tav>
                                      </p:tavLst>
                                    </p:anim>
                                    <p:anim calcmode="lin" valueType="num">
                                      <p:cBhvr>
                                        <p:cTn id="35" dur="10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2700"/>
                            </p:stCondLst>
                            <p:childTnLst>
                              <p:par>
                                <p:cTn id="37" presetID="14" presetClass="entr" presetSubtype="1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par>
                          <p:cTn id="40" fill="hold">
                            <p:stCondLst>
                              <p:cond delay="32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1" grpId="0"/>
      <p:bldP spid="12" grpId="0"/>
      <p:bldP spid="18" grpId="0"/>
      <p:bldP spid="10"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flipH="1">
            <a:off x="4343399" y="-1"/>
            <a:ext cx="4800597" cy="1984937"/>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bg1">
              <a:lumMod val="95000"/>
            </a:schemeClr>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V="1">
            <a:off x="-1" y="3856726"/>
            <a:ext cx="3112076" cy="1286771"/>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8" name="TextBox 14"/>
          <p:cNvSpPr txBox="1"/>
          <p:nvPr/>
        </p:nvSpPr>
        <p:spPr>
          <a:xfrm>
            <a:off x="6721385" y="438473"/>
            <a:ext cx="1127213" cy="1107988"/>
          </a:xfrm>
          <a:prstGeom prst="rect">
            <a:avLst/>
          </a:prstGeom>
          <a:noFill/>
        </p:spPr>
        <p:txBody>
          <a:bodyPr wrap="none" lIns="91431" tIns="45716" rIns="91431" bIns="45716" rtlCol="0">
            <a:spAutoFit/>
          </a:bodyPr>
          <a:lstStyle/>
          <a:p>
            <a:pPr algn="ctr"/>
            <a:r>
              <a:rPr lang="en-US" altLang="zh-CN" sz="6600" b="1" dirty="0">
                <a:solidFill>
                  <a:schemeClr val="accent1"/>
                </a:solidFill>
                <a:cs typeface="+mn-ea"/>
                <a:sym typeface="+mn-lt"/>
              </a:rPr>
              <a:t>01</a:t>
            </a:r>
            <a:endParaRPr lang="zh-CN" altLang="en-US" sz="3200" dirty="0">
              <a:solidFill>
                <a:schemeClr val="accent1"/>
              </a:solidFill>
              <a:cs typeface="+mn-ea"/>
              <a:sym typeface="+mn-lt"/>
            </a:endParaRPr>
          </a:p>
        </p:txBody>
      </p:sp>
      <p:sp>
        <p:nvSpPr>
          <p:cNvPr id="24" name="文本框 9"/>
          <p:cNvSpPr txBox="1"/>
          <p:nvPr/>
        </p:nvSpPr>
        <p:spPr>
          <a:xfrm>
            <a:off x="2438400" y="2158484"/>
            <a:ext cx="4953000" cy="836754"/>
          </a:xfrm>
          <a:prstGeom prst="rect">
            <a:avLst/>
          </a:prstGeom>
          <a:noFill/>
        </p:spPr>
        <p:txBody>
          <a:bodyPr wrap="square" lIns="51422" tIns="25711" rIns="51422" bIns="25711" rtlCol="0">
            <a:spAutoFit/>
          </a:bodyPr>
          <a:lstStyle/>
          <a:p>
            <a:pPr marL="0" lvl="1"/>
            <a:r>
              <a:rPr lang="zh-CN" altLang="en-US" sz="5100" b="1" dirty="0">
                <a:solidFill>
                  <a:schemeClr val="accent1"/>
                </a:solidFill>
                <a:cs typeface="+mn-ea"/>
                <a:sym typeface="+mn-lt"/>
              </a:rPr>
              <a:t>公司工作概况</a:t>
            </a:r>
          </a:p>
        </p:txBody>
      </p:sp>
      <p:sp>
        <p:nvSpPr>
          <p:cNvPr id="25" name="TextBox 7"/>
          <p:cNvSpPr>
            <a:spLocks noChangeArrowheads="1"/>
          </p:cNvSpPr>
          <p:nvPr/>
        </p:nvSpPr>
        <p:spPr bwMode="auto">
          <a:xfrm>
            <a:off x="2438400" y="2920484"/>
            <a:ext cx="483339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200" dirty="0">
                <a:solidFill>
                  <a:schemeClr val="accent1"/>
                </a:solidFill>
                <a:cs typeface="+mn-ea"/>
                <a:sym typeface="+mn-lt"/>
              </a:rPr>
              <a:t>在此输入章节详细文字介绍，表达主题的含义合图表的意义</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8"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38512" y="1203268"/>
            <a:ext cx="169456" cy="3189949"/>
            <a:chOff x="6017571" y="1819122"/>
            <a:chExt cx="225941" cy="4253265"/>
          </a:xfrm>
          <a:solidFill>
            <a:schemeClr val="bg1">
              <a:lumMod val="65000"/>
            </a:schemeClr>
          </a:solidFill>
        </p:grpSpPr>
        <p:sp>
          <p:nvSpPr>
            <p:cNvPr id="5" name="Rectangle 4"/>
            <p:cNvSpPr/>
            <p:nvPr/>
          </p:nvSpPr>
          <p:spPr>
            <a:xfrm>
              <a:off x="6061444" y="1913637"/>
              <a:ext cx="138196" cy="4158750"/>
            </a:xfrm>
            <a:prstGeom prst="rect">
              <a:avLst/>
            </a:prstGeom>
            <a:grpFill/>
            <a:ln w="12700" cap="flat" cmpd="sng" algn="ctr">
              <a:noFill/>
              <a:prstDash val="solid"/>
              <a:miter lim="800000"/>
            </a:ln>
            <a:effectLst/>
          </p:spPr>
          <p:txBody>
            <a:bodyPr rtlCol="0" anchor="ctr"/>
            <a:lstStyle/>
            <a:p>
              <a:pPr algn="ctr" defTabSz="1028700">
                <a:defRPr/>
              </a:pPr>
              <a:endParaRPr lang="en-US" kern="0">
                <a:solidFill>
                  <a:prstClr val="white"/>
                </a:solidFill>
                <a:latin typeface="Calibri" panose="020F0502020204030204"/>
              </a:endParaRPr>
            </a:p>
          </p:txBody>
        </p:sp>
        <p:sp>
          <p:nvSpPr>
            <p:cNvPr id="6" name="Rectangle 5"/>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7" name="Notched Right Arrow 6"/>
          <p:cNvSpPr/>
          <p:nvPr/>
        </p:nvSpPr>
        <p:spPr>
          <a:xfrm rot="21267793">
            <a:off x="3603769" y="1430536"/>
            <a:ext cx="2034642" cy="564122"/>
          </a:xfrm>
          <a:prstGeom prst="notchedRightArrow">
            <a:avLst>
              <a:gd name="adj1" fmla="val 100000"/>
              <a:gd name="adj2" fmla="val 32381"/>
            </a:avLst>
          </a:prstGeom>
          <a:solidFill>
            <a:schemeClr val="accent1"/>
          </a:solidFill>
          <a:ln w="12700" cap="flat" cmpd="sng" algn="ctr">
            <a:noFill/>
            <a:prstDash val="solid"/>
            <a:miter lim="800000"/>
          </a:ln>
          <a:effectLst/>
        </p:spPr>
        <p:txBody>
          <a:bodyPr lIns="68580" tIns="34290" rIns="68580" bIns="34290" rtlCol="0" anchor="ctr"/>
          <a:lstStyle/>
          <a:p>
            <a:pPr algn="ctr"/>
            <a:r>
              <a:rPr lang="zh-CN" altLang="en-US" dirty="0">
                <a:solidFill>
                  <a:schemeClr val="bg1"/>
                </a:solidFill>
                <a:latin typeface="Coolvetica Rg" panose="020B0603030602020004" pitchFamily="34" charset="0"/>
                <a:cs typeface="Clear Sans" panose="020B0503030202020304" pitchFamily="34" charset="0"/>
              </a:rPr>
              <a:t>点击添加内容</a:t>
            </a:r>
            <a:endParaRPr lang="en-GB" dirty="0">
              <a:solidFill>
                <a:schemeClr val="bg1"/>
              </a:solidFill>
              <a:latin typeface="Coolvetica Rg" panose="020B0603030602020004" pitchFamily="34" charset="0"/>
              <a:cs typeface="Clear Sans" panose="020B0503030202020304" pitchFamily="34" charset="0"/>
            </a:endParaRPr>
          </a:p>
        </p:txBody>
      </p:sp>
      <p:sp>
        <p:nvSpPr>
          <p:cNvPr id="8" name="Notched Right Arrow 7"/>
          <p:cNvSpPr/>
          <p:nvPr/>
        </p:nvSpPr>
        <p:spPr>
          <a:xfrm flipH="1">
            <a:off x="3397051" y="2129047"/>
            <a:ext cx="2148734" cy="564122"/>
          </a:xfrm>
          <a:prstGeom prst="notchedRightArrow">
            <a:avLst>
              <a:gd name="adj1" fmla="val 100000"/>
              <a:gd name="adj2" fmla="val 32381"/>
            </a:avLst>
          </a:prstGeom>
          <a:solidFill>
            <a:schemeClr val="accent4"/>
          </a:solidFill>
          <a:ln w="12700" cap="flat" cmpd="sng" algn="ctr">
            <a:noFill/>
            <a:prstDash val="solid"/>
            <a:miter lim="800000"/>
          </a:ln>
          <a:effectLst/>
        </p:spPr>
        <p:txBody>
          <a:bodyPr lIns="68580" tIns="34290" rIns="68580" bIns="34290" rtlCol="0" anchor="ctr"/>
          <a:lstStyle/>
          <a:p>
            <a:pPr algn="ctr"/>
            <a:r>
              <a:rPr lang="zh-CN" altLang="en-US" dirty="0">
                <a:solidFill>
                  <a:schemeClr val="bg1"/>
                </a:solidFill>
                <a:latin typeface="Coolvetica Rg" panose="020B0603030602020004" pitchFamily="34" charset="0"/>
                <a:cs typeface="Clear Sans" panose="020B0503030202020304" pitchFamily="34" charset="0"/>
              </a:rPr>
              <a:t>点击添加内容</a:t>
            </a:r>
            <a:endParaRPr lang="en-GB" altLang="zh-CN" dirty="0">
              <a:solidFill>
                <a:schemeClr val="bg1"/>
              </a:solidFill>
              <a:latin typeface="Coolvetica Rg" panose="020B0603030602020004" pitchFamily="34" charset="0"/>
              <a:cs typeface="Clear Sans" panose="020B0503030202020304" pitchFamily="34" charset="0"/>
            </a:endParaRPr>
          </a:p>
        </p:txBody>
      </p:sp>
      <p:sp>
        <p:nvSpPr>
          <p:cNvPr id="9" name="Notched Right Arrow 8"/>
          <p:cNvSpPr/>
          <p:nvPr/>
        </p:nvSpPr>
        <p:spPr>
          <a:xfrm rot="21318851">
            <a:off x="3549048" y="2809129"/>
            <a:ext cx="2034642" cy="564122"/>
          </a:xfrm>
          <a:prstGeom prst="notchedRightArrow">
            <a:avLst>
              <a:gd name="adj1" fmla="val 100000"/>
              <a:gd name="adj2" fmla="val 32381"/>
            </a:avLst>
          </a:prstGeom>
          <a:solidFill>
            <a:schemeClr val="accent2"/>
          </a:solidFill>
          <a:ln w="12700" cap="flat" cmpd="sng" algn="ctr">
            <a:noFill/>
            <a:prstDash val="solid"/>
            <a:miter lim="800000"/>
          </a:ln>
          <a:effectLst/>
        </p:spPr>
        <p:txBody>
          <a:bodyPr lIns="68580" tIns="34290" rIns="68580" bIns="34290" rtlCol="0" anchor="ctr"/>
          <a:lstStyle/>
          <a:p>
            <a:pPr algn="ctr"/>
            <a:r>
              <a:rPr lang="zh-CN" altLang="en-US" dirty="0">
                <a:solidFill>
                  <a:schemeClr val="bg1"/>
                </a:solidFill>
                <a:latin typeface="Coolvetica Rg" panose="020B0603030602020004" pitchFamily="34" charset="0"/>
                <a:cs typeface="Clear Sans" panose="020B0503030202020304" pitchFamily="34" charset="0"/>
              </a:rPr>
              <a:t>点击添加内容</a:t>
            </a:r>
            <a:endParaRPr lang="en-GB" altLang="zh-CN" dirty="0">
              <a:solidFill>
                <a:schemeClr val="bg1"/>
              </a:solidFill>
              <a:latin typeface="Coolvetica Rg" panose="020B0603030602020004" pitchFamily="34" charset="0"/>
              <a:cs typeface="Clear Sans" panose="020B0503030202020304" pitchFamily="34" charset="0"/>
            </a:endParaRPr>
          </a:p>
        </p:txBody>
      </p:sp>
      <p:sp>
        <p:nvSpPr>
          <p:cNvPr id="10" name="Notched Right Arrow 9"/>
          <p:cNvSpPr/>
          <p:nvPr/>
        </p:nvSpPr>
        <p:spPr>
          <a:xfrm flipH="1">
            <a:off x="3356258" y="3492142"/>
            <a:ext cx="2230319" cy="564122"/>
          </a:xfrm>
          <a:prstGeom prst="notchedRightArrow">
            <a:avLst>
              <a:gd name="adj1" fmla="val 100000"/>
              <a:gd name="adj2" fmla="val 32381"/>
            </a:avLst>
          </a:prstGeom>
          <a:solidFill>
            <a:schemeClr val="accent3"/>
          </a:solidFill>
          <a:ln w="12700" cap="flat" cmpd="sng" algn="ctr">
            <a:noFill/>
            <a:prstDash val="solid"/>
            <a:miter lim="800000"/>
          </a:ln>
          <a:effectLst/>
        </p:spPr>
        <p:txBody>
          <a:bodyPr lIns="68580" tIns="34290" rIns="68580" bIns="34290" rtlCol="0" anchor="ctr"/>
          <a:lstStyle/>
          <a:p>
            <a:pPr algn="ctr"/>
            <a:r>
              <a:rPr lang="zh-CN" altLang="en-US" dirty="0">
                <a:solidFill>
                  <a:schemeClr val="bg1"/>
                </a:solidFill>
                <a:latin typeface="Coolvetica Rg" panose="020B0603030602020004" pitchFamily="34" charset="0"/>
                <a:cs typeface="Clear Sans" panose="020B0503030202020304" pitchFamily="34" charset="0"/>
              </a:rPr>
              <a:t>点击添加内容</a:t>
            </a:r>
            <a:endParaRPr lang="en-GB" altLang="zh-CN" dirty="0">
              <a:solidFill>
                <a:schemeClr val="bg1"/>
              </a:solidFill>
              <a:latin typeface="Coolvetica Rg" panose="020B0603030602020004" pitchFamily="34" charset="0"/>
              <a:cs typeface="Clear Sans" panose="020B0503030202020304" pitchFamily="34" charset="0"/>
            </a:endParaRPr>
          </a:p>
        </p:txBody>
      </p:sp>
      <p:sp>
        <p:nvSpPr>
          <p:cNvPr id="11" name="TextBox 10"/>
          <p:cNvSpPr txBox="1"/>
          <p:nvPr/>
        </p:nvSpPr>
        <p:spPr>
          <a:xfrm>
            <a:off x="5952541" y="1417340"/>
            <a:ext cx="1845260" cy="553998"/>
          </a:xfrm>
          <a:prstGeom prst="rect">
            <a:avLst/>
          </a:prstGeom>
          <a:noFill/>
        </p:spPr>
        <p:txBody>
          <a:bodyPr wrap="square" lIns="0" tIns="0" rIns="0" bIns="0" rtlCol="0">
            <a:spAutoFit/>
          </a:bodyPr>
          <a:lstStyle/>
          <a:p>
            <a:r>
              <a:rPr lang="zh-CN" altLang="en-US" sz="1200" dirty="0">
                <a:solidFill>
                  <a:schemeClr val="tx1">
                    <a:lumMod val="75000"/>
                    <a:lumOff val="25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1200" dirty="0">
              <a:solidFill>
                <a:schemeClr val="tx1">
                  <a:lumMod val="75000"/>
                  <a:lumOff val="25000"/>
                </a:schemeClr>
              </a:solidFill>
              <a:latin typeface="Lato" panose="020F0502020204030203" pitchFamily="34" charset="0"/>
              <a:cs typeface="Clear Sans Light" panose="020B0303030202020304" pitchFamily="34" charset="0"/>
            </a:endParaRPr>
          </a:p>
        </p:txBody>
      </p:sp>
      <p:sp>
        <p:nvSpPr>
          <p:cNvPr id="12" name="TextBox 11"/>
          <p:cNvSpPr txBox="1"/>
          <p:nvPr/>
        </p:nvSpPr>
        <p:spPr>
          <a:xfrm>
            <a:off x="5952541" y="2883440"/>
            <a:ext cx="1845260" cy="553998"/>
          </a:xfrm>
          <a:prstGeom prst="rect">
            <a:avLst/>
          </a:prstGeom>
          <a:noFill/>
        </p:spPr>
        <p:txBody>
          <a:bodyPr wrap="square" lIns="0" tIns="0" rIns="0" bIns="0" rtlCol="0">
            <a:spAutoFit/>
          </a:bodyPr>
          <a:lstStyle/>
          <a:p>
            <a:r>
              <a:rPr lang="zh-CN" altLang="en-US" sz="1200" dirty="0">
                <a:solidFill>
                  <a:schemeClr val="tx1">
                    <a:lumMod val="75000"/>
                    <a:lumOff val="25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1200" dirty="0">
              <a:solidFill>
                <a:schemeClr val="tx1">
                  <a:lumMod val="75000"/>
                  <a:lumOff val="25000"/>
                </a:schemeClr>
              </a:solidFill>
              <a:latin typeface="Lato" panose="020F0502020204030203" pitchFamily="34" charset="0"/>
              <a:cs typeface="Clear Sans Light" panose="020B0303030202020304" pitchFamily="34" charset="0"/>
            </a:endParaRPr>
          </a:p>
        </p:txBody>
      </p:sp>
      <p:sp>
        <p:nvSpPr>
          <p:cNvPr id="13" name="TextBox 12"/>
          <p:cNvSpPr txBox="1"/>
          <p:nvPr/>
        </p:nvSpPr>
        <p:spPr>
          <a:xfrm>
            <a:off x="1176868" y="2129048"/>
            <a:ext cx="1903814" cy="553998"/>
          </a:xfrm>
          <a:prstGeom prst="rect">
            <a:avLst/>
          </a:prstGeom>
          <a:noFill/>
        </p:spPr>
        <p:txBody>
          <a:bodyPr wrap="square" lIns="0" tIns="0" rIns="0" bIns="0" rtlCol="0">
            <a:spAutoFit/>
          </a:bodyPr>
          <a:lstStyle/>
          <a:p>
            <a:pPr algn="r"/>
            <a:r>
              <a:rPr lang="zh-CN" altLang="en-US" sz="1200" dirty="0">
                <a:solidFill>
                  <a:schemeClr val="tx1">
                    <a:lumMod val="75000"/>
                    <a:lumOff val="25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1200" dirty="0">
              <a:solidFill>
                <a:schemeClr val="tx1">
                  <a:lumMod val="75000"/>
                  <a:lumOff val="25000"/>
                </a:schemeClr>
              </a:solidFill>
              <a:latin typeface="Lato" panose="020F0502020204030203" pitchFamily="34" charset="0"/>
              <a:cs typeface="Clear Sans Light" panose="020B0303030202020304" pitchFamily="34" charset="0"/>
            </a:endParaRPr>
          </a:p>
        </p:txBody>
      </p:sp>
      <p:sp>
        <p:nvSpPr>
          <p:cNvPr id="14" name="TextBox 13"/>
          <p:cNvSpPr txBox="1"/>
          <p:nvPr/>
        </p:nvSpPr>
        <p:spPr>
          <a:xfrm>
            <a:off x="1176868" y="3595148"/>
            <a:ext cx="1903814" cy="553998"/>
          </a:xfrm>
          <a:prstGeom prst="rect">
            <a:avLst/>
          </a:prstGeom>
          <a:noFill/>
        </p:spPr>
        <p:txBody>
          <a:bodyPr wrap="square" lIns="0" tIns="0" rIns="0" bIns="0" rtlCol="0">
            <a:spAutoFit/>
          </a:bodyPr>
          <a:lstStyle/>
          <a:p>
            <a:pPr algn="r"/>
            <a:r>
              <a:rPr lang="zh-CN" altLang="en-US" sz="1200" dirty="0">
                <a:solidFill>
                  <a:schemeClr val="tx1">
                    <a:lumMod val="75000"/>
                    <a:lumOff val="25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1200" dirty="0">
              <a:solidFill>
                <a:schemeClr val="tx1">
                  <a:lumMod val="75000"/>
                  <a:lumOff val="25000"/>
                </a:schemeClr>
              </a:solidFill>
              <a:latin typeface="Lato" panose="020F0502020204030203" pitchFamily="34" charset="0"/>
              <a:cs typeface="Clear Sans Light" panose="020B03030302020203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4467445" y="1432786"/>
            <a:ext cx="694149" cy="694149"/>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5077711" y="986666"/>
            <a:ext cx="1488842" cy="58613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6" name="MH_Other_2"/>
          <p:cNvSpPr/>
          <p:nvPr/>
        </p:nvSpPr>
        <p:spPr>
          <a:xfrm rot="21600000">
            <a:off x="3979258" y="2177072"/>
            <a:ext cx="704618" cy="704409"/>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2550512" y="1730470"/>
            <a:ext cx="1513865" cy="593876"/>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8" name="MH_Other_1"/>
          <p:cNvSpPr/>
          <p:nvPr/>
        </p:nvSpPr>
        <p:spPr>
          <a:xfrm rot="21600000">
            <a:off x="4467453" y="2940116"/>
            <a:ext cx="694148" cy="694151"/>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5077716" y="2494001"/>
            <a:ext cx="1488842" cy="586143"/>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10" name="MH_Other_2"/>
          <p:cNvSpPr/>
          <p:nvPr/>
        </p:nvSpPr>
        <p:spPr>
          <a:xfrm rot="21600000">
            <a:off x="3979256" y="3684401"/>
            <a:ext cx="704622" cy="704411"/>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2550516" y="3237799"/>
            <a:ext cx="1513862" cy="59388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5460611" y="1622820"/>
            <a:ext cx="2486843" cy="400099"/>
          </a:xfrm>
          <a:prstGeom prst="rect">
            <a:avLst/>
          </a:prstGeom>
          <a:noFill/>
        </p:spPr>
        <p:txBody>
          <a:bodyPr wrap="square" lIns="91431" tIns="45715" rIns="91431" bIns="45715" rtlCol="0">
            <a:spAutoFit/>
          </a:body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5460611" y="3124203"/>
            <a:ext cx="2486843" cy="400099"/>
          </a:xfrm>
          <a:prstGeom prst="rect">
            <a:avLst/>
          </a:prstGeom>
          <a:noFill/>
        </p:spPr>
        <p:txBody>
          <a:bodyPr wrap="square" lIns="91431" tIns="45715" rIns="91431" bIns="45715" rtlCol="0">
            <a:spAutoFit/>
          </a:body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39602" y="2396732"/>
            <a:ext cx="2486843" cy="400099"/>
          </a:xfrm>
          <a:prstGeom prst="rect">
            <a:avLst/>
          </a:prstGeom>
          <a:noFill/>
        </p:spPr>
        <p:txBody>
          <a:bodyPr wrap="square" lIns="91431" tIns="45715" rIns="91431" bIns="45715" rtlCol="0">
            <a:spAutoFit/>
          </a:body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339602" y="3898115"/>
            <a:ext cx="2486843" cy="400099"/>
          </a:xfrm>
          <a:prstGeom prst="rect">
            <a:avLst/>
          </a:prstGeom>
          <a:noFill/>
        </p:spPr>
        <p:txBody>
          <a:bodyPr wrap="square" lIns="91431" tIns="45715" rIns="91431" bIns="45715" rtlCol="0">
            <a:spAutoFit/>
          </a:bodyPr>
          <a:lstStyle/>
          <a:p>
            <a:pPr defTabSz="912495">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0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350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4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600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70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850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9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19608" y="1825477"/>
            <a:ext cx="753986" cy="224756"/>
            <a:chOff x="7244862" y="2564012"/>
            <a:chExt cx="1005315" cy="299674"/>
          </a:xfrm>
        </p:grpSpPr>
        <p:cxnSp>
          <p:nvCxnSpPr>
            <p:cNvPr id="5" name="Straight Connector 4"/>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2936601" y="1825477"/>
            <a:ext cx="753986" cy="224756"/>
            <a:chOff x="7244862" y="2564012"/>
            <a:chExt cx="1005315" cy="299674"/>
          </a:xfrm>
        </p:grpSpPr>
        <p:cxnSp>
          <p:nvCxnSpPr>
            <p:cNvPr id="8" name="Straight Connector 7"/>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1354404" flipV="1">
            <a:off x="4824629" y="3277448"/>
            <a:ext cx="753986" cy="224756"/>
            <a:chOff x="7244862" y="2564012"/>
            <a:chExt cx="1005315" cy="299674"/>
          </a:xfrm>
        </p:grpSpPr>
        <p:cxnSp>
          <p:nvCxnSpPr>
            <p:cNvPr id="11" name="Straight Connector 10"/>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20245596" flipH="1" flipV="1">
            <a:off x="3545542" y="3277448"/>
            <a:ext cx="753986" cy="224756"/>
            <a:chOff x="7244862" y="2564012"/>
            <a:chExt cx="1005315" cy="299674"/>
          </a:xfrm>
        </p:grpSpPr>
        <p:cxnSp>
          <p:nvCxnSpPr>
            <p:cNvPr id="14" name="Straight Connector 13"/>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346300" y="1514454"/>
            <a:ext cx="2216381" cy="1085451"/>
            <a:chOff x="1603804" y="2220559"/>
            <a:chExt cx="2955174" cy="1447269"/>
          </a:xfrm>
        </p:grpSpPr>
        <p:sp>
          <p:nvSpPr>
            <p:cNvPr id="17"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GB" sz="1500"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18" name="TextBox 17"/>
            <p:cNvSpPr txBox="1"/>
            <p:nvPr/>
          </p:nvSpPr>
          <p:spPr>
            <a:xfrm>
              <a:off x="1679271" y="2559832"/>
              <a:ext cx="2879707" cy="1107996"/>
            </a:xfrm>
            <a:prstGeom prst="rect">
              <a:avLst/>
            </a:prstGeom>
            <a:noFill/>
          </p:spPr>
          <p:txBody>
            <a:bodyPr wrap="square" lIns="0" tIns="0" rIns="0" bIns="0" rtlCol="0">
              <a:spAutoFit/>
            </a:bodyPr>
            <a:lstStyle/>
            <a:p>
              <a:pPr>
                <a:lnSpc>
                  <a:spcPct val="150000"/>
                </a:lnSpc>
              </a:pPr>
              <a:r>
                <a:rPr lang="zh-CN" altLang="en-US" sz="12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a:t>
              </a:r>
              <a:endParaRPr lang="en-US" altLang="zh-CN" sz="1200" dirty="0">
                <a:solidFill>
                  <a:schemeClr val="tx1">
                    <a:lumMod val="65000"/>
                    <a:lumOff val="35000"/>
                  </a:schemeClr>
                </a:solidFill>
              </a:endParaRPr>
            </a:p>
          </p:txBody>
        </p:sp>
      </p:grpSp>
      <p:grpSp>
        <p:nvGrpSpPr>
          <p:cNvPr id="19" name="Group 18"/>
          <p:cNvGrpSpPr/>
          <p:nvPr/>
        </p:nvGrpSpPr>
        <p:grpSpPr>
          <a:xfrm>
            <a:off x="5703364" y="3351972"/>
            <a:ext cx="2216381" cy="1123551"/>
            <a:chOff x="1603804" y="2220559"/>
            <a:chExt cx="2955174" cy="1498069"/>
          </a:xfrm>
        </p:grpSpPr>
        <p:sp>
          <p:nvSpPr>
            <p:cNvPr id="20"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500"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GB" sz="1500"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21" name="TextBox 20"/>
            <p:cNvSpPr txBox="1"/>
            <p:nvPr/>
          </p:nvSpPr>
          <p:spPr>
            <a:xfrm>
              <a:off x="1679271" y="2610632"/>
              <a:ext cx="2879707" cy="1107996"/>
            </a:xfrm>
            <a:prstGeom prst="rect">
              <a:avLst/>
            </a:prstGeom>
            <a:noFill/>
          </p:spPr>
          <p:txBody>
            <a:bodyPr wrap="square" lIns="0" tIns="0" rIns="0" bIns="0" rtlCol="0">
              <a:spAutoFit/>
            </a:bodyPr>
            <a:lstStyle/>
            <a:p>
              <a:pPr>
                <a:lnSpc>
                  <a:spcPct val="150000"/>
                </a:lnSpc>
              </a:pPr>
              <a:r>
                <a:rPr lang="zh-CN" altLang="en-US" sz="12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a:t>
              </a:r>
              <a:endParaRPr lang="en-US" altLang="zh-CN" sz="1200" dirty="0">
                <a:solidFill>
                  <a:schemeClr val="tx1">
                    <a:lumMod val="65000"/>
                    <a:lumOff val="35000"/>
                  </a:schemeClr>
                </a:solidFill>
              </a:endParaRPr>
            </a:p>
          </p:txBody>
        </p:sp>
      </p:grpSp>
      <p:grpSp>
        <p:nvGrpSpPr>
          <p:cNvPr id="22" name="Group 21"/>
          <p:cNvGrpSpPr/>
          <p:nvPr/>
        </p:nvGrpSpPr>
        <p:grpSpPr>
          <a:xfrm>
            <a:off x="611717" y="1514454"/>
            <a:ext cx="2219974" cy="1085451"/>
            <a:chOff x="1679271" y="2220559"/>
            <a:chExt cx="2959965" cy="1447269"/>
          </a:xfrm>
        </p:grpSpPr>
        <p:sp>
          <p:nvSpPr>
            <p:cNvPr id="23"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500"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GB"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24" name="TextBox 23"/>
            <p:cNvSpPr txBox="1"/>
            <p:nvPr/>
          </p:nvSpPr>
          <p:spPr>
            <a:xfrm>
              <a:off x="1679271" y="2559832"/>
              <a:ext cx="2879706" cy="1107996"/>
            </a:xfrm>
            <a:prstGeom prst="rect">
              <a:avLst/>
            </a:prstGeom>
            <a:noFill/>
          </p:spPr>
          <p:txBody>
            <a:bodyPr wrap="square" lIns="0" tIns="0" rIns="0" bIns="0" rtlCol="0">
              <a:spAutoFit/>
            </a:bodyPr>
            <a:lstStyle/>
            <a:p>
              <a:pPr algn="r">
                <a:lnSpc>
                  <a:spcPct val="150000"/>
                </a:lnSpc>
              </a:pPr>
              <a:r>
                <a:rPr lang="zh-CN" altLang="en-US" sz="12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a:t>
              </a:r>
              <a:endParaRPr lang="en-US" sz="1200" dirty="0">
                <a:solidFill>
                  <a:schemeClr val="tx1">
                    <a:lumMod val="65000"/>
                    <a:lumOff val="35000"/>
                  </a:schemeClr>
                </a:solidFill>
              </a:endParaRPr>
            </a:p>
          </p:txBody>
        </p:sp>
      </p:grpSp>
      <p:grpSp>
        <p:nvGrpSpPr>
          <p:cNvPr id="25" name="Group 24"/>
          <p:cNvGrpSpPr/>
          <p:nvPr/>
        </p:nvGrpSpPr>
        <p:grpSpPr>
          <a:xfrm>
            <a:off x="1211792" y="3348201"/>
            <a:ext cx="2219974" cy="1123551"/>
            <a:chOff x="1679271" y="2220559"/>
            <a:chExt cx="2959965" cy="1498069"/>
          </a:xfrm>
        </p:grpSpPr>
        <p:sp>
          <p:nvSpPr>
            <p:cNvPr id="26"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500"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GB" sz="1500"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27" name="TextBox 26"/>
            <p:cNvSpPr txBox="1"/>
            <p:nvPr/>
          </p:nvSpPr>
          <p:spPr>
            <a:xfrm>
              <a:off x="1679271" y="2610632"/>
              <a:ext cx="2879706" cy="1107996"/>
            </a:xfrm>
            <a:prstGeom prst="rect">
              <a:avLst/>
            </a:prstGeom>
            <a:noFill/>
          </p:spPr>
          <p:txBody>
            <a:bodyPr wrap="square" lIns="0" tIns="0" rIns="0" bIns="0" rtlCol="0">
              <a:spAutoFit/>
            </a:bodyPr>
            <a:lstStyle/>
            <a:p>
              <a:pPr algn="r">
                <a:lnSpc>
                  <a:spcPct val="150000"/>
                </a:lnSpc>
              </a:pPr>
              <a:r>
                <a:rPr lang="zh-CN" altLang="en-US" sz="12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a:t>
              </a:r>
              <a:endParaRPr lang="en-US" altLang="zh-CN" sz="1200" dirty="0">
                <a:solidFill>
                  <a:schemeClr val="tx1">
                    <a:lumMod val="65000"/>
                    <a:lumOff val="35000"/>
                  </a:schemeClr>
                </a:solidFill>
              </a:endParaRPr>
            </a:p>
          </p:txBody>
        </p:sp>
      </p:grpSp>
      <p:grpSp>
        <p:nvGrpSpPr>
          <p:cNvPr id="29" name="Group 52"/>
          <p:cNvGrpSpPr/>
          <p:nvPr/>
        </p:nvGrpSpPr>
        <p:grpSpPr>
          <a:xfrm>
            <a:off x="3077100" y="1596501"/>
            <a:ext cx="2954414" cy="2878060"/>
            <a:chOff x="3160707" y="1634350"/>
            <a:chExt cx="2825746" cy="2752719"/>
          </a:xfrm>
        </p:grpSpPr>
        <p:sp>
          <p:nvSpPr>
            <p:cNvPr id="34" name="Freeform 33"/>
            <p:cNvSpPr>
              <a:spLocks noEditPoints="1"/>
            </p:cNvSpPr>
            <p:nvPr/>
          </p:nvSpPr>
          <p:spPr bwMode="auto">
            <a:xfrm>
              <a:off x="3160707" y="1912160"/>
              <a:ext cx="1181098" cy="1243010"/>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chemeClr val="accent1"/>
            </a:solidFill>
            <a:ln w="9525">
              <a:noFill/>
              <a:round/>
            </a:ln>
          </p:spPr>
          <p:txBody>
            <a:bodyPr vert="horz" wrap="square" lIns="91440" tIns="45720" rIns="91440" bIns="45720" numCol="1" anchor="t" anchorCtr="0" compatLnSpc="1"/>
            <a:lstStyle/>
            <a:p>
              <a:endParaRPr lang="en-US" dirty="0"/>
            </a:p>
          </p:txBody>
        </p:sp>
        <p:sp>
          <p:nvSpPr>
            <p:cNvPr id="35" name="Freeform 34"/>
            <p:cNvSpPr>
              <a:spLocks noEditPoints="1"/>
            </p:cNvSpPr>
            <p:nvPr/>
          </p:nvSpPr>
          <p:spPr bwMode="auto">
            <a:xfrm>
              <a:off x="3886194" y="1916923"/>
              <a:ext cx="636587" cy="1238248"/>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chemeClr val="accent4"/>
            </a:solidFill>
            <a:ln w="9525">
              <a:noFill/>
              <a:round/>
            </a:ln>
          </p:spPr>
          <p:txBody>
            <a:bodyPr vert="horz" wrap="square" lIns="91440" tIns="45720" rIns="91440" bIns="45720" numCol="1" anchor="t" anchorCtr="0" compatLnSpc="1"/>
            <a:lstStyle/>
            <a:p>
              <a:endParaRPr lang="en-US" dirty="0"/>
            </a:p>
          </p:txBody>
        </p:sp>
        <p:sp>
          <p:nvSpPr>
            <p:cNvPr id="36" name="Freeform 35"/>
            <p:cNvSpPr>
              <a:spLocks noEditPoints="1"/>
            </p:cNvSpPr>
            <p:nvPr/>
          </p:nvSpPr>
          <p:spPr bwMode="auto">
            <a:xfrm>
              <a:off x="4621205" y="1916923"/>
              <a:ext cx="634999" cy="1238248"/>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chemeClr val="accent2"/>
            </a:solidFill>
            <a:ln w="9525">
              <a:noFill/>
              <a:round/>
            </a:ln>
          </p:spPr>
          <p:txBody>
            <a:bodyPr vert="horz" wrap="square" lIns="91440" tIns="45720" rIns="91440" bIns="45720" numCol="1" anchor="t" anchorCtr="0" compatLnSpc="1"/>
            <a:lstStyle/>
            <a:p>
              <a:endParaRPr lang="en-US" dirty="0"/>
            </a:p>
          </p:txBody>
        </p:sp>
        <p:sp>
          <p:nvSpPr>
            <p:cNvPr id="37" name="Freeform 36"/>
            <p:cNvSpPr>
              <a:spLocks noEditPoints="1"/>
            </p:cNvSpPr>
            <p:nvPr/>
          </p:nvSpPr>
          <p:spPr bwMode="auto">
            <a:xfrm>
              <a:off x="4797417" y="1912160"/>
              <a:ext cx="1189036" cy="1250949"/>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chemeClr val="accent3"/>
            </a:solidFill>
            <a:ln w="9525">
              <a:noFill/>
              <a:round/>
            </a:ln>
          </p:spPr>
          <p:txBody>
            <a:bodyPr vert="horz" wrap="square" lIns="91440" tIns="45720" rIns="91440" bIns="45720" numCol="1" anchor="t" anchorCtr="0" compatLnSpc="1"/>
            <a:lstStyle/>
            <a:p>
              <a:endParaRPr lang="en-US" dirty="0"/>
            </a:p>
          </p:txBody>
        </p:sp>
        <p:sp>
          <p:nvSpPr>
            <p:cNvPr id="38" name="Freeform 37"/>
            <p:cNvSpPr>
              <a:spLocks noEditPoints="1"/>
            </p:cNvSpPr>
            <p:nvPr/>
          </p:nvSpPr>
          <p:spPr bwMode="auto">
            <a:xfrm>
              <a:off x="4522777" y="3336146"/>
              <a:ext cx="493712" cy="1050923"/>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dirty="0"/>
            </a:p>
          </p:txBody>
        </p:sp>
        <p:sp>
          <p:nvSpPr>
            <p:cNvPr id="39" name="Freeform 38"/>
            <p:cNvSpPr>
              <a:spLocks noEditPoints="1"/>
            </p:cNvSpPr>
            <p:nvPr/>
          </p:nvSpPr>
          <p:spPr bwMode="auto">
            <a:xfrm>
              <a:off x="4522788" y="1634350"/>
              <a:ext cx="98425" cy="198437"/>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dirty="0"/>
            </a:p>
          </p:txBody>
        </p:sp>
      </p:grpSp>
      <p:sp>
        <p:nvSpPr>
          <p:cNvPr id="31" name="Freeform 30"/>
          <p:cNvSpPr>
            <a:spLocks noEditPoints="1"/>
          </p:cNvSpPr>
          <p:nvPr/>
        </p:nvSpPr>
        <p:spPr bwMode="auto">
          <a:xfrm>
            <a:off x="4094450" y="2459415"/>
            <a:ext cx="240192" cy="27041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68580" tIns="34290" rIns="68580" bIns="34290" numCol="1" anchor="t" anchorCtr="0" compatLnSpc="1"/>
          <a:lstStyle/>
          <a:p>
            <a:endParaRPr lang="en-US" dirty="0">
              <a:solidFill>
                <a:schemeClr val="bg1"/>
              </a:solidFill>
            </a:endParaRPr>
          </a:p>
        </p:txBody>
      </p:sp>
      <p:sp>
        <p:nvSpPr>
          <p:cNvPr id="33" name="Shape 1687"/>
          <p:cNvSpPr/>
          <p:nvPr/>
        </p:nvSpPr>
        <p:spPr>
          <a:xfrm>
            <a:off x="5435558" y="2497164"/>
            <a:ext cx="270986" cy="27100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3100"/>
          </a:p>
        </p:txBody>
      </p:sp>
      <p:sp>
        <p:nvSpPr>
          <p:cNvPr id="40" name="Shape 4390"/>
          <p:cNvSpPr/>
          <p:nvPr/>
        </p:nvSpPr>
        <p:spPr>
          <a:xfrm>
            <a:off x="3404110" y="2512891"/>
            <a:ext cx="294981" cy="235979"/>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41" name="Shape 4388"/>
          <p:cNvSpPr/>
          <p:nvPr/>
        </p:nvSpPr>
        <p:spPr>
          <a:xfrm>
            <a:off x="4719300" y="2525328"/>
            <a:ext cx="310453" cy="211103"/>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2"/>
          <p:cNvSpPr>
            <a:spLocks noChangeArrowheads="1"/>
          </p:cNvSpPr>
          <p:nvPr/>
        </p:nvSpPr>
        <p:spPr bwMode="auto">
          <a:xfrm>
            <a:off x="7128932" y="2622608"/>
            <a:ext cx="639737" cy="1547615"/>
          </a:xfrm>
          <a:prstGeom prst="rect">
            <a:avLst/>
          </a:prstGeom>
          <a:solidFill>
            <a:schemeClr val="accent1"/>
          </a:solidFill>
          <a:ln>
            <a:noFill/>
          </a:ln>
        </p:spPr>
        <p:txBody>
          <a:bodyPr lIns="91022" tIns="45511" rIns="91022" bIns="4551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85">
              <a:solidFill>
                <a:srgbClr val="FFFFFF"/>
              </a:solidFill>
              <a:sym typeface="微软雅黑" panose="020B0503020204020204" pitchFamily="34" charset="-122"/>
            </a:endParaRPr>
          </a:p>
        </p:txBody>
      </p:sp>
      <p:sp>
        <p:nvSpPr>
          <p:cNvPr id="43" name="矩形 46"/>
          <p:cNvSpPr>
            <a:spLocks noChangeAspect="1" noChangeArrowheads="1"/>
          </p:cNvSpPr>
          <p:nvPr/>
        </p:nvSpPr>
        <p:spPr bwMode="auto">
          <a:xfrm>
            <a:off x="1375333" y="2622608"/>
            <a:ext cx="2349125" cy="1547615"/>
          </a:xfrm>
          <a:prstGeom prst="rect">
            <a:avLst/>
          </a:prstGeom>
          <a:blipFill dpi="0" rotWithShape="1">
            <a:blip r:embed="rId3"/>
            <a:srcRect/>
            <a:stretch>
              <a:fillRect/>
            </a:stretch>
          </a:blipFill>
          <a:ln>
            <a:noFill/>
          </a:ln>
        </p:spPr>
        <p:txBody>
          <a:bodyPr lIns="91022" tIns="45511" rIns="91022" bIns="4551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85">
              <a:solidFill>
                <a:srgbClr val="FFFFFF"/>
              </a:solidFill>
              <a:sym typeface="微软雅黑" panose="020B0503020204020204" pitchFamily="34" charset="-122"/>
            </a:endParaRPr>
          </a:p>
        </p:txBody>
      </p:sp>
      <p:sp>
        <p:nvSpPr>
          <p:cNvPr id="44" name="矩形 47"/>
          <p:cNvSpPr>
            <a:spLocks noChangeAspect="1" noChangeArrowheads="1"/>
          </p:cNvSpPr>
          <p:nvPr/>
        </p:nvSpPr>
        <p:spPr bwMode="auto">
          <a:xfrm>
            <a:off x="3007140" y="1012503"/>
            <a:ext cx="2347658" cy="1546165"/>
          </a:xfrm>
          <a:prstGeom prst="rect">
            <a:avLst/>
          </a:prstGeom>
          <a:blipFill dpi="0" rotWithShape="1">
            <a:blip r:embed="rId4"/>
            <a:srcRect/>
            <a:stretch>
              <a:fillRect/>
            </a:stretch>
          </a:blipFill>
          <a:ln>
            <a:noFill/>
          </a:ln>
        </p:spPr>
        <p:txBody>
          <a:bodyPr lIns="91022" tIns="45511" rIns="91022" bIns="4551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85">
              <a:solidFill>
                <a:srgbClr val="FFFFFF"/>
              </a:solidFill>
              <a:sym typeface="微软雅黑" panose="020B0503020204020204" pitchFamily="34" charset="-122"/>
            </a:endParaRPr>
          </a:p>
        </p:txBody>
      </p:sp>
      <p:sp>
        <p:nvSpPr>
          <p:cNvPr id="46" name="矩形 59"/>
          <p:cNvSpPr>
            <a:spLocks noChangeAspect="1" noChangeArrowheads="1"/>
          </p:cNvSpPr>
          <p:nvPr/>
        </p:nvSpPr>
        <p:spPr bwMode="auto">
          <a:xfrm>
            <a:off x="5419543" y="1011052"/>
            <a:ext cx="2349125" cy="1547615"/>
          </a:xfrm>
          <a:prstGeom prst="rect">
            <a:avLst/>
          </a:prstGeom>
          <a:blipFill dpi="0" rotWithShape="1">
            <a:blip r:embed="rId5"/>
            <a:srcRect/>
            <a:stretch>
              <a:fillRect/>
            </a:stretch>
          </a:blipFill>
          <a:ln>
            <a:noFill/>
          </a:ln>
        </p:spPr>
        <p:txBody>
          <a:bodyPr lIns="91022" tIns="45511" rIns="91022" bIns="4551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85">
              <a:solidFill>
                <a:srgbClr val="FFFFFF"/>
              </a:solidFill>
              <a:sym typeface="微软雅黑" panose="020B0503020204020204" pitchFamily="34" charset="-122"/>
            </a:endParaRPr>
          </a:p>
        </p:txBody>
      </p:sp>
      <p:grpSp>
        <p:nvGrpSpPr>
          <p:cNvPr id="3" name="组合 2"/>
          <p:cNvGrpSpPr/>
          <p:nvPr/>
        </p:nvGrpSpPr>
        <p:grpSpPr>
          <a:xfrm>
            <a:off x="1375334" y="1011052"/>
            <a:ext cx="1567061" cy="1547615"/>
            <a:chOff x="1462246" y="1552354"/>
            <a:chExt cx="1666091" cy="1645415"/>
          </a:xfrm>
        </p:grpSpPr>
        <p:sp>
          <p:nvSpPr>
            <p:cNvPr id="45" name="矩形 1"/>
            <p:cNvSpPr>
              <a:spLocks noChangeArrowheads="1"/>
            </p:cNvSpPr>
            <p:nvPr/>
          </p:nvSpPr>
          <p:spPr bwMode="auto">
            <a:xfrm>
              <a:off x="1462246" y="1552354"/>
              <a:ext cx="1666091" cy="1645415"/>
            </a:xfrm>
            <a:prstGeom prst="rect">
              <a:avLst/>
            </a:prstGeom>
            <a:solidFill>
              <a:schemeClr val="accent1"/>
            </a:solidFill>
            <a:ln>
              <a:noFill/>
            </a:ln>
          </p:spPr>
          <p:txBody>
            <a:bodyPr lIns="91022" tIns="45511" rIns="91022" bIns="4551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85">
                <a:solidFill>
                  <a:srgbClr val="FF8607"/>
                </a:solidFill>
                <a:sym typeface="微软雅黑" panose="020B0503020204020204" pitchFamily="34" charset="-122"/>
              </a:endParaRPr>
            </a:p>
          </p:txBody>
        </p:sp>
        <p:sp>
          <p:nvSpPr>
            <p:cNvPr id="47" name="矩形 56"/>
            <p:cNvSpPr>
              <a:spLocks noChangeArrowheads="1"/>
            </p:cNvSpPr>
            <p:nvPr/>
          </p:nvSpPr>
          <p:spPr bwMode="auto">
            <a:xfrm>
              <a:off x="1462246" y="1645795"/>
              <a:ext cx="1586141" cy="35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2" tIns="45511" rIns="91022" bIns="45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添加主题</a:t>
              </a:r>
              <a:endParaRPr lang="zh-CN" altLang="en-US" sz="1600" dirty="0">
                <a:solidFill>
                  <a:schemeClr val="bg1"/>
                </a:solidFill>
                <a:sym typeface="微软雅黑" panose="020B0503020204020204" pitchFamily="34" charset="-122"/>
              </a:endParaRPr>
            </a:p>
          </p:txBody>
        </p:sp>
        <p:sp>
          <p:nvSpPr>
            <p:cNvPr id="48" name="矩形 57"/>
            <p:cNvSpPr>
              <a:spLocks noChangeArrowheads="1"/>
            </p:cNvSpPr>
            <p:nvPr/>
          </p:nvSpPr>
          <p:spPr bwMode="auto">
            <a:xfrm>
              <a:off x="1574800" y="1973137"/>
              <a:ext cx="1477592" cy="97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2" tIns="45511" rIns="91022" bIns="45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ts val="1590"/>
                </a:lnSpc>
                <a:spcBef>
                  <a:spcPct val="0"/>
                </a:spcBef>
                <a:buNone/>
              </a:pPr>
              <a:r>
                <a:rPr lang="zh-CN" altLang="en-US" sz="1035" dirty="0">
                  <a:solidFill>
                    <a:schemeClr val="bg1">
                      <a:lumMod val="95000"/>
                    </a:schemeClr>
                  </a:solidFill>
                  <a:sym typeface="微软雅黑" panose="020B0503020204020204" pitchFamily="34" charset="-122"/>
                </a:rPr>
                <a:t>请输入您的文字内容请输入您的文字内容请输入您的文字内容请输入您的文字内容</a:t>
              </a:r>
            </a:p>
          </p:txBody>
        </p:sp>
      </p:grpSp>
      <p:grpSp>
        <p:nvGrpSpPr>
          <p:cNvPr id="5" name="组合 4"/>
          <p:cNvGrpSpPr/>
          <p:nvPr/>
        </p:nvGrpSpPr>
        <p:grpSpPr>
          <a:xfrm>
            <a:off x="3808279" y="2622608"/>
            <a:ext cx="3235366" cy="1547615"/>
            <a:chOff x="4048940" y="3265752"/>
            <a:chExt cx="3439823" cy="1645415"/>
          </a:xfrm>
        </p:grpSpPr>
        <p:sp>
          <p:nvSpPr>
            <p:cNvPr id="42" name="矩形 37"/>
            <p:cNvSpPr>
              <a:spLocks noChangeArrowheads="1"/>
            </p:cNvSpPr>
            <p:nvPr/>
          </p:nvSpPr>
          <p:spPr bwMode="auto">
            <a:xfrm>
              <a:off x="4048940" y="3265752"/>
              <a:ext cx="3439823" cy="1645415"/>
            </a:xfrm>
            <a:prstGeom prst="rect">
              <a:avLst/>
            </a:prstGeom>
            <a:solidFill>
              <a:schemeClr val="accent2"/>
            </a:solidFill>
            <a:ln>
              <a:noFill/>
            </a:ln>
          </p:spPr>
          <p:txBody>
            <a:bodyPr lIns="91022" tIns="45511" rIns="91022" bIns="4551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85">
                <a:solidFill>
                  <a:srgbClr val="FFFFFF"/>
                </a:solidFill>
                <a:sym typeface="微软雅黑" panose="020B0503020204020204" pitchFamily="34" charset="-122"/>
              </a:endParaRPr>
            </a:p>
          </p:txBody>
        </p:sp>
        <p:sp>
          <p:nvSpPr>
            <p:cNvPr id="49" name="矩形 44"/>
            <p:cNvSpPr>
              <a:spLocks noChangeArrowheads="1"/>
            </p:cNvSpPr>
            <p:nvPr/>
          </p:nvSpPr>
          <p:spPr bwMode="auto">
            <a:xfrm>
              <a:off x="4145554" y="3368596"/>
              <a:ext cx="2283749" cy="35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2" tIns="45511" rIns="91022" bIns="45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b="1" dirty="0">
                  <a:solidFill>
                    <a:schemeClr val="bg1">
                      <a:lumMod val="95000"/>
                    </a:schemeClr>
                  </a:solidFill>
                  <a:sym typeface="微软雅黑" panose="020B0503020204020204" pitchFamily="34" charset="-122"/>
                </a:rPr>
                <a:t>添加主题</a:t>
              </a:r>
              <a:endParaRPr lang="zh-CN" altLang="en-US" sz="1600" dirty="0">
                <a:solidFill>
                  <a:schemeClr val="bg1">
                    <a:lumMod val="95000"/>
                  </a:schemeClr>
                </a:solidFill>
                <a:sym typeface="微软雅黑" panose="020B0503020204020204" pitchFamily="34" charset="-122"/>
              </a:endParaRPr>
            </a:p>
          </p:txBody>
        </p:sp>
        <p:sp>
          <p:nvSpPr>
            <p:cNvPr id="50" name="矩形 45"/>
            <p:cNvSpPr>
              <a:spLocks noChangeArrowheads="1"/>
            </p:cNvSpPr>
            <p:nvPr/>
          </p:nvSpPr>
          <p:spPr bwMode="auto">
            <a:xfrm>
              <a:off x="4145554" y="3661732"/>
              <a:ext cx="3154940" cy="77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2" tIns="45511" rIns="91022" bIns="45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035" dirty="0">
                  <a:solidFill>
                    <a:schemeClr val="bg1">
                      <a:lumMod val="95000"/>
                    </a:schemeClr>
                  </a:solidFill>
                  <a:sym typeface="微软雅黑" panose="020B0503020204020204" pitchFamily="34" charset="-122"/>
                </a:rPr>
                <a:t>右键点击图片选择设置图片格式可直接替换图片，在此录入上述图表的综合描述说明，在此录入上述图表的综合分析说明，在此录入上述图表的综合分析说明，在此录入上述图表的综合分析说明。 </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400" fill="hold"/>
                                        <p:tgtEl>
                                          <p:spTgt spid="44"/>
                                        </p:tgtEl>
                                        <p:attrNameLst>
                                          <p:attrName>ppt_w</p:attrName>
                                        </p:attrNameLst>
                                      </p:cBhvr>
                                      <p:tavLst>
                                        <p:tav tm="0">
                                          <p:val>
                                            <p:fltVal val="0"/>
                                          </p:val>
                                        </p:tav>
                                        <p:tav tm="100000">
                                          <p:val>
                                            <p:strVal val="#ppt_w"/>
                                          </p:val>
                                        </p:tav>
                                      </p:tavLst>
                                    </p:anim>
                                    <p:anim calcmode="lin" valueType="num">
                                      <p:cBhvr>
                                        <p:cTn id="14" dur="400" fill="hold"/>
                                        <p:tgtEl>
                                          <p:spTgt spid="44"/>
                                        </p:tgtEl>
                                        <p:attrNameLst>
                                          <p:attrName>ppt_h</p:attrName>
                                        </p:attrNameLst>
                                      </p:cBhvr>
                                      <p:tavLst>
                                        <p:tav tm="0">
                                          <p:val>
                                            <p:fltVal val="0"/>
                                          </p:val>
                                        </p:tav>
                                        <p:tav tm="100000">
                                          <p:val>
                                            <p:strVal val="#ppt_h"/>
                                          </p:val>
                                        </p:tav>
                                      </p:tavLst>
                                    </p:anim>
                                    <p:animEffect transition="in" filter="fade">
                                      <p:cBhvr>
                                        <p:cTn id="15" dur="400"/>
                                        <p:tgtEl>
                                          <p:spTgt spid="4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400" fill="hold"/>
                                        <p:tgtEl>
                                          <p:spTgt spid="46"/>
                                        </p:tgtEl>
                                        <p:attrNameLst>
                                          <p:attrName>ppt_w</p:attrName>
                                        </p:attrNameLst>
                                      </p:cBhvr>
                                      <p:tavLst>
                                        <p:tav tm="0">
                                          <p:val>
                                            <p:fltVal val="0"/>
                                          </p:val>
                                        </p:tav>
                                        <p:tav tm="100000">
                                          <p:val>
                                            <p:strVal val="#ppt_w"/>
                                          </p:val>
                                        </p:tav>
                                      </p:tavLst>
                                    </p:anim>
                                    <p:anim calcmode="lin" valueType="num">
                                      <p:cBhvr>
                                        <p:cTn id="20" dur="400" fill="hold"/>
                                        <p:tgtEl>
                                          <p:spTgt spid="46"/>
                                        </p:tgtEl>
                                        <p:attrNameLst>
                                          <p:attrName>ppt_h</p:attrName>
                                        </p:attrNameLst>
                                      </p:cBhvr>
                                      <p:tavLst>
                                        <p:tav tm="0">
                                          <p:val>
                                            <p:fltVal val="0"/>
                                          </p:val>
                                        </p:tav>
                                        <p:tav tm="100000">
                                          <p:val>
                                            <p:strVal val="#ppt_h"/>
                                          </p:val>
                                        </p:tav>
                                      </p:tavLst>
                                    </p:anim>
                                    <p:animEffect transition="in" filter="fade">
                                      <p:cBhvr>
                                        <p:cTn id="21" dur="400"/>
                                        <p:tgtEl>
                                          <p:spTgt spid="4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400" fill="hold"/>
                                        <p:tgtEl>
                                          <p:spTgt spid="43"/>
                                        </p:tgtEl>
                                        <p:attrNameLst>
                                          <p:attrName>ppt_w</p:attrName>
                                        </p:attrNameLst>
                                      </p:cBhvr>
                                      <p:tavLst>
                                        <p:tav tm="0">
                                          <p:val>
                                            <p:fltVal val="0"/>
                                          </p:val>
                                        </p:tav>
                                        <p:tav tm="100000">
                                          <p:val>
                                            <p:strVal val="#ppt_w"/>
                                          </p:val>
                                        </p:tav>
                                      </p:tavLst>
                                    </p:anim>
                                    <p:anim calcmode="lin" valueType="num">
                                      <p:cBhvr>
                                        <p:cTn id="26" dur="400" fill="hold"/>
                                        <p:tgtEl>
                                          <p:spTgt spid="43"/>
                                        </p:tgtEl>
                                        <p:attrNameLst>
                                          <p:attrName>ppt_h</p:attrName>
                                        </p:attrNameLst>
                                      </p:cBhvr>
                                      <p:tavLst>
                                        <p:tav tm="0">
                                          <p:val>
                                            <p:fltVal val="0"/>
                                          </p:val>
                                        </p:tav>
                                        <p:tav tm="100000">
                                          <p:val>
                                            <p:strVal val="#ppt_h"/>
                                          </p:val>
                                        </p:tav>
                                      </p:tavLst>
                                    </p:anim>
                                    <p:animEffect transition="in" filter="fade">
                                      <p:cBhvr>
                                        <p:cTn id="27" dur="400"/>
                                        <p:tgtEl>
                                          <p:spTgt spid="4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400" fill="hold"/>
                                        <p:tgtEl>
                                          <p:spTgt spid="5"/>
                                        </p:tgtEl>
                                        <p:attrNameLst>
                                          <p:attrName>ppt_w</p:attrName>
                                        </p:attrNameLst>
                                      </p:cBhvr>
                                      <p:tavLst>
                                        <p:tav tm="0">
                                          <p:val>
                                            <p:fltVal val="0"/>
                                          </p:val>
                                        </p:tav>
                                        <p:tav tm="100000">
                                          <p:val>
                                            <p:strVal val="#ppt_w"/>
                                          </p:val>
                                        </p:tav>
                                      </p:tavLst>
                                    </p:anim>
                                    <p:anim calcmode="lin" valueType="num">
                                      <p:cBhvr>
                                        <p:cTn id="32" dur="400" fill="hold"/>
                                        <p:tgtEl>
                                          <p:spTgt spid="5"/>
                                        </p:tgtEl>
                                        <p:attrNameLst>
                                          <p:attrName>ppt_h</p:attrName>
                                        </p:attrNameLst>
                                      </p:cBhvr>
                                      <p:tavLst>
                                        <p:tav tm="0">
                                          <p:val>
                                            <p:fltVal val="0"/>
                                          </p:val>
                                        </p:tav>
                                        <p:tav tm="100000">
                                          <p:val>
                                            <p:strVal val="#ppt_h"/>
                                          </p:val>
                                        </p:tav>
                                      </p:tavLst>
                                    </p:anim>
                                    <p:animEffect transition="in" filter="fade">
                                      <p:cBhvr>
                                        <p:cTn id="33" dur="4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400" fill="hold"/>
                                        <p:tgtEl>
                                          <p:spTgt spid="41"/>
                                        </p:tgtEl>
                                        <p:attrNameLst>
                                          <p:attrName>ppt_w</p:attrName>
                                        </p:attrNameLst>
                                      </p:cBhvr>
                                      <p:tavLst>
                                        <p:tav tm="0">
                                          <p:val>
                                            <p:fltVal val="0"/>
                                          </p:val>
                                        </p:tav>
                                        <p:tav tm="100000">
                                          <p:val>
                                            <p:strVal val="#ppt_w"/>
                                          </p:val>
                                        </p:tav>
                                      </p:tavLst>
                                    </p:anim>
                                    <p:anim calcmode="lin" valueType="num">
                                      <p:cBhvr>
                                        <p:cTn id="38" dur="400" fill="hold"/>
                                        <p:tgtEl>
                                          <p:spTgt spid="41"/>
                                        </p:tgtEl>
                                        <p:attrNameLst>
                                          <p:attrName>ppt_h</p:attrName>
                                        </p:attrNameLst>
                                      </p:cBhvr>
                                      <p:tavLst>
                                        <p:tav tm="0">
                                          <p:val>
                                            <p:fltVal val="0"/>
                                          </p:val>
                                        </p:tav>
                                        <p:tav tm="100000">
                                          <p:val>
                                            <p:strVal val="#ppt_h"/>
                                          </p:val>
                                        </p:tav>
                                      </p:tavLst>
                                    </p:anim>
                                    <p:animEffect transition="in" filter="fade">
                                      <p:cBhvr>
                                        <p:cTn id="39"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lock Arc 3"/>
          <p:cNvSpPr/>
          <p:nvPr/>
        </p:nvSpPr>
        <p:spPr>
          <a:xfrm>
            <a:off x="523504" y="1225955"/>
            <a:ext cx="3268266" cy="3268266"/>
          </a:xfrm>
          <a:prstGeom prst="blockArc">
            <a:avLst>
              <a:gd name="adj1" fmla="val 10800000"/>
              <a:gd name="adj2" fmla="val 21585085"/>
              <a:gd name="adj3" fmla="val 111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Block Arc 4"/>
          <p:cNvSpPr/>
          <p:nvPr/>
        </p:nvSpPr>
        <p:spPr>
          <a:xfrm>
            <a:off x="963643" y="1666095"/>
            <a:ext cx="2387987" cy="2387987"/>
          </a:xfrm>
          <a:prstGeom prst="blockArc">
            <a:avLst>
              <a:gd name="adj1" fmla="val 10800000"/>
              <a:gd name="adj2" fmla="val 11933"/>
              <a:gd name="adj3" fmla="val 160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5"/>
          <p:cNvSpPr/>
          <p:nvPr/>
        </p:nvSpPr>
        <p:spPr>
          <a:xfrm>
            <a:off x="1431876" y="2134327"/>
            <a:ext cx="1451522" cy="1451522"/>
          </a:xfrm>
          <a:prstGeom prst="blockArc">
            <a:avLst>
              <a:gd name="adj1" fmla="val 10800000"/>
              <a:gd name="adj2" fmla="val 13127"/>
              <a:gd name="adj3" fmla="val 191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Block Arc 6"/>
          <p:cNvSpPr/>
          <p:nvPr/>
        </p:nvSpPr>
        <p:spPr>
          <a:xfrm>
            <a:off x="1792771" y="2495222"/>
            <a:ext cx="729732" cy="729732"/>
          </a:xfrm>
          <a:prstGeom prst="blockArc">
            <a:avLst>
              <a:gd name="adj1" fmla="val 10800000"/>
              <a:gd name="adj2" fmla="val 19051"/>
              <a:gd name="adj3" fmla="val 287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Arc 7"/>
          <p:cNvSpPr/>
          <p:nvPr/>
        </p:nvSpPr>
        <p:spPr>
          <a:xfrm flipH="1" flipV="1">
            <a:off x="1561420" y="2385611"/>
            <a:ext cx="1106590" cy="1106590"/>
          </a:xfrm>
          <a:prstGeom prst="arc">
            <a:avLst>
              <a:gd name="adj1" fmla="val 16305533"/>
              <a:gd name="adj2" fmla="val 0"/>
            </a:avLst>
          </a:prstGeom>
          <a:ln w="3175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8"/>
          <p:cNvSpPr/>
          <p:nvPr/>
        </p:nvSpPr>
        <p:spPr>
          <a:xfrm flipH="1" flipV="1">
            <a:off x="1147817" y="1980412"/>
            <a:ext cx="1902584" cy="1902588"/>
          </a:xfrm>
          <a:prstGeom prst="arc">
            <a:avLst>
              <a:gd name="adj1" fmla="val 16164292"/>
              <a:gd name="adj2" fmla="val 0"/>
            </a:avLst>
          </a:prstGeom>
          <a:ln w="3175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7" name="Arc 9"/>
          <p:cNvSpPr/>
          <p:nvPr/>
        </p:nvSpPr>
        <p:spPr>
          <a:xfrm flipH="1" flipV="1">
            <a:off x="709237" y="1610507"/>
            <a:ext cx="2642393" cy="2642398"/>
          </a:xfrm>
          <a:prstGeom prst="arc">
            <a:avLst>
              <a:gd name="adj1" fmla="val 15969452"/>
              <a:gd name="adj2" fmla="val 0"/>
            </a:avLst>
          </a:prstGeom>
          <a:ln w="31750">
            <a:solidFill>
              <a:schemeClr val="accent5"/>
            </a:solidFill>
            <a:head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Arc 10"/>
          <p:cNvSpPr/>
          <p:nvPr/>
        </p:nvSpPr>
        <p:spPr>
          <a:xfrm flipH="1" flipV="1">
            <a:off x="1889965" y="2740121"/>
            <a:ext cx="383170" cy="383170"/>
          </a:xfrm>
          <a:prstGeom prst="arc">
            <a:avLst>
              <a:gd name="adj1" fmla="val 15879700"/>
              <a:gd name="adj2" fmla="val 0"/>
            </a:avLst>
          </a:prstGeom>
          <a:ln w="3175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1" name="文本框 60"/>
          <p:cNvSpPr txBox="1"/>
          <p:nvPr/>
        </p:nvSpPr>
        <p:spPr>
          <a:xfrm>
            <a:off x="2238356" y="2994900"/>
            <a:ext cx="2278918" cy="323165"/>
          </a:xfrm>
          <a:prstGeom prst="rect">
            <a:avLst/>
          </a:prstGeom>
          <a:noFill/>
          <a:effectLst>
            <a:outerShdw blurRad="63500" sx="106000" sy="106000" algn="ctr" rotWithShape="0">
              <a:prstClr val="black">
                <a:alpha val="40000"/>
              </a:prstClr>
            </a:outerShdw>
          </a:effectLst>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点击添加主要内容</a:t>
            </a:r>
          </a:p>
        </p:txBody>
      </p:sp>
      <p:sp>
        <p:nvSpPr>
          <p:cNvPr id="62" name="文本框 61"/>
          <p:cNvSpPr txBox="1"/>
          <p:nvPr/>
        </p:nvSpPr>
        <p:spPr>
          <a:xfrm>
            <a:off x="2238356" y="3364704"/>
            <a:ext cx="2278918" cy="323165"/>
          </a:xfrm>
          <a:prstGeom prst="rect">
            <a:avLst/>
          </a:prstGeom>
          <a:noFill/>
          <a:effectLst>
            <a:outerShdw blurRad="63500" sx="106000" sy="106000" algn="ctr" rotWithShape="0">
              <a:prstClr val="black">
                <a:alpha val="40000"/>
              </a:prstClr>
            </a:outerShdw>
          </a:effectLst>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点击添加主要内容</a:t>
            </a:r>
          </a:p>
        </p:txBody>
      </p:sp>
      <p:sp>
        <p:nvSpPr>
          <p:cNvPr id="63" name="文本框 62"/>
          <p:cNvSpPr txBox="1"/>
          <p:nvPr/>
        </p:nvSpPr>
        <p:spPr>
          <a:xfrm>
            <a:off x="2238356" y="3688153"/>
            <a:ext cx="2278918" cy="323165"/>
          </a:xfrm>
          <a:prstGeom prst="rect">
            <a:avLst/>
          </a:prstGeom>
          <a:noFill/>
          <a:effectLst>
            <a:outerShdw blurRad="63500" sx="106000" sy="106000" algn="ctr" rotWithShape="0">
              <a:prstClr val="black">
                <a:alpha val="40000"/>
              </a:prstClr>
            </a:outerShdw>
          </a:effectLst>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点击添加主要内容</a:t>
            </a:r>
          </a:p>
        </p:txBody>
      </p:sp>
      <p:sp>
        <p:nvSpPr>
          <p:cNvPr id="64" name="文本框 63"/>
          <p:cNvSpPr txBox="1"/>
          <p:nvPr/>
        </p:nvSpPr>
        <p:spPr>
          <a:xfrm>
            <a:off x="2238356" y="4057956"/>
            <a:ext cx="2278918" cy="323165"/>
          </a:xfrm>
          <a:prstGeom prst="rect">
            <a:avLst/>
          </a:prstGeom>
          <a:noFill/>
          <a:effectLst>
            <a:outerShdw blurRad="63500" sx="106000" sy="106000" algn="ctr" rotWithShape="0">
              <a:prstClr val="black">
                <a:alpha val="40000"/>
              </a:prstClr>
            </a:outerShdw>
          </a:effectLst>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点击添加主要内容</a:t>
            </a:r>
          </a:p>
        </p:txBody>
      </p:sp>
      <p:grpSp>
        <p:nvGrpSpPr>
          <p:cNvPr id="2" name="组合 1"/>
          <p:cNvGrpSpPr/>
          <p:nvPr/>
        </p:nvGrpSpPr>
        <p:grpSpPr>
          <a:xfrm>
            <a:off x="4657546" y="1351956"/>
            <a:ext cx="3865178" cy="536820"/>
            <a:chOff x="6210060" y="1980735"/>
            <a:chExt cx="5153571" cy="715760"/>
          </a:xfrm>
        </p:grpSpPr>
        <p:grpSp>
          <p:nvGrpSpPr>
            <p:cNvPr id="36" name="Group 19"/>
            <p:cNvGrpSpPr/>
            <p:nvPr/>
          </p:nvGrpSpPr>
          <p:grpSpPr>
            <a:xfrm>
              <a:off x="6210060" y="1980735"/>
              <a:ext cx="703515" cy="703515"/>
              <a:chOff x="6743460" y="2272835"/>
              <a:chExt cx="703515" cy="703515"/>
            </a:xfrm>
          </p:grpSpPr>
          <p:sp>
            <p:nvSpPr>
              <p:cNvPr id="37" name="Oval 21"/>
              <p:cNvSpPr/>
              <p:nvPr/>
            </p:nvSpPr>
            <p:spPr>
              <a:xfrm>
                <a:off x="6743460" y="2272835"/>
                <a:ext cx="703515" cy="70351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latin typeface="FontAwesome" pitchFamily="2" charset="0"/>
                </a:endParaRPr>
              </a:p>
            </p:txBody>
          </p:sp>
          <p:grpSp>
            <p:nvGrpSpPr>
              <p:cNvPr id="38" name="Group 31"/>
              <p:cNvGrpSpPr/>
              <p:nvPr/>
            </p:nvGrpSpPr>
            <p:grpSpPr>
              <a:xfrm>
                <a:off x="6953178" y="2450741"/>
                <a:ext cx="318581" cy="318581"/>
                <a:chOff x="8204317" y="2115665"/>
                <a:chExt cx="464344" cy="464344"/>
              </a:xfrm>
              <a:solidFill>
                <a:schemeClr val="accent1"/>
              </a:solidFill>
            </p:grpSpPr>
            <p:sp>
              <p:nvSpPr>
                <p:cNvPr id="39"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sp>
              <p:nvSpPr>
                <p:cNvPr id="40"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grpSp>
        </p:grpSp>
        <p:sp>
          <p:nvSpPr>
            <p:cNvPr id="57" name="矩形 56"/>
            <p:cNvSpPr/>
            <p:nvPr/>
          </p:nvSpPr>
          <p:spPr>
            <a:xfrm>
              <a:off x="7014820" y="2056320"/>
              <a:ext cx="4348811" cy="640175"/>
            </a:xfrm>
            <a:prstGeom prst="rect">
              <a:avLst/>
            </a:prstGeom>
          </p:spPr>
          <p:txBody>
            <a:bodyPr wrap="square">
              <a:spAutoFit/>
            </a:bodyPr>
            <a:lstStyle/>
            <a:p>
              <a:pPr defTabSz="767080">
                <a:lnSpc>
                  <a:spcPct val="120000"/>
                </a:lnSpc>
              </a:pPr>
              <a:r>
                <a:rPr lang="zh-CN" altLang="en-US" sz="1050" dirty="0">
                  <a:solidFill>
                    <a:schemeClr val="tx1">
                      <a:lumMod val="65000"/>
                      <a:lumOff val="35000"/>
                    </a:schemeClr>
                  </a:solidFill>
                  <a:cs typeface="+mn-ea"/>
                </a:rPr>
                <a:t>点击添加主要内容点击添加主要内容点击添加主要内容点击添加主要内容点击添加主要内容</a:t>
              </a:r>
            </a:p>
          </p:txBody>
        </p:sp>
        <p:sp>
          <p:nvSpPr>
            <p:cNvPr id="68" name="Shape 383"/>
            <p:cNvSpPr/>
            <p:nvPr/>
          </p:nvSpPr>
          <p:spPr>
            <a:xfrm>
              <a:off x="6379437" y="2127761"/>
              <a:ext cx="399261" cy="353636"/>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chemeClr val="tx1"/>
            </a:solidFill>
            <a:ln>
              <a:noFill/>
            </a:ln>
          </p:spPr>
          <p:txBody>
            <a:bodyPr lIns="68550" tIns="34275" rIns="68550" bIns="34275" anchor="ctr" anchorCtr="0">
              <a:noAutofit/>
            </a:bodyPr>
            <a:lstStyle/>
            <a:p>
              <a:endParaRPr sz="2700">
                <a:latin typeface="Roboto"/>
                <a:ea typeface="Roboto"/>
                <a:cs typeface="Roboto"/>
                <a:sym typeface="Roboto"/>
              </a:endParaRPr>
            </a:p>
          </p:txBody>
        </p:sp>
      </p:grpSp>
      <p:grpSp>
        <p:nvGrpSpPr>
          <p:cNvPr id="3" name="组合 2"/>
          <p:cNvGrpSpPr/>
          <p:nvPr/>
        </p:nvGrpSpPr>
        <p:grpSpPr>
          <a:xfrm>
            <a:off x="4657546" y="2152520"/>
            <a:ext cx="3865178" cy="542964"/>
            <a:chOff x="6210060" y="3048154"/>
            <a:chExt cx="5153571" cy="723952"/>
          </a:xfrm>
        </p:grpSpPr>
        <p:grpSp>
          <p:nvGrpSpPr>
            <p:cNvPr id="30" name="Group 20"/>
            <p:cNvGrpSpPr/>
            <p:nvPr/>
          </p:nvGrpSpPr>
          <p:grpSpPr>
            <a:xfrm>
              <a:off x="6210060" y="3048154"/>
              <a:ext cx="703515" cy="703515"/>
              <a:chOff x="6743460" y="3340254"/>
              <a:chExt cx="703515" cy="703515"/>
            </a:xfrm>
          </p:grpSpPr>
          <p:sp>
            <p:nvSpPr>
              <p:cNvPr id="31" name="Oval 24"/>
              <p:cNvSpPr/>
              <p:nvPr/>
            </p:nvSpPr>
            <p:spPr>
              <a:xfrm>
                <a:off x="6743460" y="3340254"/>
                <a:ext cx="703515" cy="703515"/>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chemeClr val="tx1"/>
                  </a:solidFill>
                  <a:latin typeface="FontAwesome" pitchFamily="2" charset="0"/>
                </a:endParaRPr>
              </a:p>
            </p:txBody>
          </p:sp>
          <p:grpSp>
            <p:nvGrpSpPr>
              <p:cNvPr id="32" name="Group 25"/>
              <p:cNvGrpSpPr/>
              <p:nvPr/>
            </p:nvGrpSpPr>
            <p:grpSpPr>
              <a:xfrm>
                <a:off x="6972932" y="3559574"/>
                <a:ext cx="252134" cy="252134"/>
                <a:chOff x="7275629" y="3045147"/>
                <a:chExt cx="464344" cy="464344"/>
              </a:xfrm>
              <a:solidFill>
                <a:schemeClr val="accent2"/>
              </a:solidFill>
            </p:grpSpPr>
            <p:sp>
              <p:nvSpPr>
                <p:cNvPr id="33" name="AutoShape 56"/>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sp>
              <p:nvSpPr>
                <p:cNvPr id="34" name="AutoShape 57"/>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sp>
              <p:nvSpPr>
                <p:cNvPr id="35" name="AutoShape 58"/>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grpSp>
        </p:grpSp>
        <p:sp>
          <p:nvSpPr>
            <p:cNvPr id="58" name="矩形 57"/>
            <p:cNvSpPr/>
            <p:nvPr/>
          </p:nvSpPr>
          <p:spPr>
            <a:xfrm>
              <a:off x="7014820" y="3131931"/>
              <a:ext cx="4348811" cy="640175"/>
            </a:xfrm>
            <a:prstGeom prst="rect">
              <a:avLst/>
            </a:prstGeom>
          </p:spPr>
          <p:txBody>
            <a:bodyPr wrap="square">
              <a:spAutoFit/>
            </a:bodyPr>
            <a:lstStyle/>
            <a:p>
              <a:pPr defTabSz="767080">
                <a:lnSpc>
                  <a:spcPct val="120000"/>
                </a:lnSpc>
              </a:pPr>
              <a:r>
                <a:rPr lang="zh-CN" altLang="en-US" sz="1050" dirty="0">
                  <a:solidFill>
                    <a:prstClr val="black">
                      <a:lumMod val="65000"/>
                      <a:lumOff val="35000"/>
                    </a:prstClr>
                  </a:solidFill>
                  <a:cs typeface="+mn-ea"/>
                </a:rPr>
                <a:t>点击添加主要内容点击添加主要内容点击添加主要内容点击添加主要内容点击添加主要内容</a:t>
              </a:r>
            </a:p>
          </p:txBody>
        </p:sp>
        <p:sp>
          <p:nvSpPr>
            <p:cNvPr id="69" name="Freeform 5"/>
            <p:cNvSpPr>
              <a:spLocks noEditPoints="1"/>
            </p:cNvSpPr>
            <p:nvPr/>
          </p:nvSpPr>
          <p:spPr bwMode="auto">
            <a:xfrm>
              <a:off x="6402389" y="3249437"/>
              <a:ext cx="309167" cy="300948"/>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solidFill>
              <a:schemeClr val="tx1"/>
            </a:solidFill>
            <a:ln>
              <a:noFill/>
            </a:ln>
          </p:spPr>
          <p:txBody>
            <a:bodyPr vert="horz" wrap="square" lIns="68580" tIns="34290" rIns="68580" bIns="34290" numCol="1" anchor="t" anchorCtr="0" compatLnSpc="1"/>
            <a:lstStyle/>
            <a:p>
              <a:endParaRPr lang="id-ID" sz="1350" dirty="0"/>
            </a:p>
          </p:txBody>
        </p:sp>
      </p:grpSp>
      <p:grpSp>
        <p:nvGrpSpPr>
          <p:cNvPr id="4" name="组合 3"/>
          <p:cNvGrpSpPr/>
          <p:nvPr/>
        </p:nvGrpSpPr>
        <p:grpSpPr>
          <a:xfrm>
            <a:off x="4653913" y="2956137"/>
            <a:ext cx="3868811" cy="583391"/>
            <a:chOff x="6205217" y="4119644"/>
            <a:chExt cx="5158414" cy="777855"/>
          </a:xfrm>
        </p:grpSpPr>
        <p:grpSp>
          <p:nvGrpSpPr>
            <p:cNvPr id="41" name="Group 22"/>
            <p:cNvGrpSpPr/>
            <p:nvPr/>
          </p:nvGrpSpPr>
          <p:grpSpPr>
            <a:xfrm>
              <a:off x="6205217" y="4119644"/>
              <a:ext cx="703515" cy="703515"/>
              <a:chOff x="6738617" y="4411744"/>
              <a:chExt cx="703515" cy="703515"/>
            </a:xfrm>
          </p:grpSpPr>
          <p:sp>
            <p:nvSpPr>
              <p:cNvPr id="42" name="Oval 27"/>
              <p:cNvSpPr/>
              <p:nvPr/>
            </p:nvSpPr>
            <p:spPr>
              <a:xfrm>
                <a:off x="6738617" y="4411744"/>
                <a:ext cx="703515" cy="70351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chemeClr val="tx1"/>
                  </a:solidFill>
                  <a:latin typeface="FontAwesome" pitchFamily="2" charset="0"/>
                </a:endParaRPr>
              </a:p>
            </p:txBody>
          </p:sp>
          <p:sp>
            <p:nvSpPr>
              <p:cNvPr id="43" name="AutoShape 117"/>
              <p:cNvSpPr/>
              <p:nvPr/>
            </p:nvSpPr>
            <p:spPr bwMode="auto">
              <a:xfrm>
                <a:off x="6939708" y="4657401"/>
                <a:ext cx="318581" cy="23907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4"/>
              </a:solid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grpSp>
        <p:sp>
          <p:nvSpPr>
            <p:cNvPr id="59" name="矩形 58"/>
            <p:cNvSpPr/>
            <p:nvPr/>
          </p:nvSpPr>
          <p:spPr>
            <a:xfrm>
              <a:off x="7014820" y="4257324"/>
              <a:ext cx="4348811" cy="640175"/>
            </a:xfrm>
            <a:prstGeom prst="rect">
              <a:avLst/>
            </a:prstGeom>
          </p:spPr>
          <p:txBody>
            <a:bodyPr wrap="square">
              <a:spAutoFit/>
            </a:bodyPr>
            <a:lstStyle/>
            <a:p>
              <a:pPr defTabSz="767080">
                <a:lnSpc>
                  <a:spcPct val="120000"/>
                </a:lnSpc>
              </a:pPr>
              <a:r>
                <a:rPr lang="zh-CN" altLang="en-US" sz="1050" dirty="0">
                  <a:solidFill>
                    <a:prstClr val="black">
                      <a:lumMod val="65000"/>
                      <a:lumOff val="35000"/>
                    </a:prstClr>
                  </a:solidFill>
                  <a:cs typeface="+mn-ea"/>
                </a:rPr>
                <a:t>点击添加主要内容点击添加主要内容点击添加主要内容点击添加主要内容点击添加主要内容</a:t>
              </a:r>
            </a:p>
          </p:txBody>
        </p:sp>
        <p:sp>
          <p:nvSpPr>
            <p:cNvPr id="70" name="Shape 382"/>
            <p:cNvSpPr/>
            <p:nvPr/>
          </p:nvSpPr>
          <p:spPr>
            <a:xfrm>
              <a:off x="6384675" y="4315571"/>
              <a:ext cx="388784" cy="311659"/>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chemeClr val="tx1"/>
            </a:solidFill>
            <a:ln>
              <a:noFill/>
            </a:ln>
          </p:spPr>
          <p:txBody>
            <a:bodyPr lIns="68550" tIns="34275" rIns="68550" bIns="34275" anchor="ctr" anchorCtr="0">
              <a:noAutofit/>
            </a:bodyPr>
            <a:lstStyle/>
            <a:p>
              <a:endParaRPr sz="2700">
                <a:latin typeface="Roboto"/>
                <a:ea typeface="Roboto"/>
                <a:cs typeface="Roboto"/>
                <a:sym typeface="Roboto"/>
              </a:endParaRPr>
            </a:p>
          </p:txBody>
        </p:sp>
      </p:grpSp>
      <p:grpSp>
        <p:nvGrpSpPr>
          <p:cNvPr id="5" name="组合 4"/>
          <p:cNvGrpSpPr/>
          <p:nvPr/>
        </p:nvGrpSpPr>
        <p:grpSpPr>
          <a:xfrm>
            <a:off x="4653913" y="3795516"/>
            <a:ext cx="3868811" cy="550717"/>
            <a:chOff x="6205216" y="5238819"/>
            <a:chExt cx="5158415" cy="734290"/>
          </a:xfrm>
        </p:grpSpPr>
        <p:grpSp>
          <p:nvGrpSpPr>
            <p:cNvPr id="27" name="Group 38"/>
            <p:cNvGrpSpPr/>
            <p:nvPr/>
          </p:nvGrpSpPr>
          <p:grpSpPr>
            <a:xfrm>
              <a:off x="6205216" y="5238819"/>
              <a:ext cx="703515" cy="703515"/>
              <a:chOff x="6738616" y="5530919"/>
              <a:chExt cx="703515" cy="703515"/>
            </a:xfrm>
          </p:grpSpPr>
          <p:sp>
            <p:nvSpPr>
              <p:cNvPr id="28" name="Oval 30"/>
              <p:cNvSpPr/>
              <p:nvPr/>
            </p:nvSpPr>
            <p:spPr>
              <a:xfrm>
                <a:off x="6738616" y="5530919"/>
                <a:ext cx="703515" cy="70351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chemeClr val="tx1"/>
                  </a:solidFill>
                  <a:latin typeface="FontAwesome" pitchFamily="2" charset="0"/>
                </a:endParaRPr>
              </a:p>
            </p:txBody>
          </p:sp>
          <p:sp>
            <p:nvSpPr>
              <p:cNvPr id="29" name="AutoShape 48"/>
              <p:cNvSpPr/>
              <p:nvPr/>
            </p:nvSpPr>
            <p:spPr bwMode="auto">
              <a:xfrm>
                <a:off x="6955410" y="5723385"/>
                <a:ext cx="278827" cy="3185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accent5"/>
              </a:solidFill>
              <a:ln>
                <a:noFill/>
              </a:ln>
              <a:effectLst/>
            </p:spPr>
            <p:txBody>
              <a:bodyPr lIns="14288" tIns="14288" rIns="14288" bIns="14288" anchor="ctr"/>
              <a:lstStyle/>
              <a:p>
                <a:pPr algn="ctr" defTabSz="171450" fontAlgn="base" hangingPunct="0">
                  <a:spcBef>
                    <a:spcPct val="0"/>
                  </a:spcBef>
                  <a:spcAft>
                    <a:spcPct val="0"/>
                  </a:spcAft>
                </a:pPr>
                <a:endParaRPr lang="en-US" sz="1125">
                  <a:latin typeface="Gill Sans" charset="0"/>
                  <a:sym typeface="Gill Sans" charset="0"/>
                </a:endParaRPr>
              </a:p>
            </p:txBody>
          </p:sp>
        </p:grpSp>
        <p:sp>
          <p:nvSpPr>
            <p:cNvPr id="60" name="矩形 59"/>
            <p:cNvSpPr/>
            <p:nvPr/>
          </p:nvSpPr>
          <p:spPr>
            <a:xfrm>
              <a:off x="7014820" y="5332934"/>
              <a:ext cx="4348811" cy="640175"/>
            </a:xfrm>
            <a:prstGeom prst="rect">
              <a:avLst/>
            </a:prstGeom>
          </p:spPr>
          <p:txBody>
            <a:bodyPr wrap="square">
              <a:spAutoFit/>
            </a:bodyPr>
            <a:lstStyle/>
            <a:p>
              <a:pPr defTabSz="767080">
                <a:lnSpc>
                  <a:spcPct val="120000"/>
                </a:lnSpc>
              </a:pPr>
              <a:r>
                <a:rPr lang="zh-CN" altLang="en-US" sz="1050" dirty="0">
                  <a:solidFill>
                    <a:prstClr val="black">
                      <a:lumMod val="65000"/>
                      <a:lumOff val="35000"/>
                    </a:prstClr>
                  </a:solidFill>
                  <a:cs typeface="+mn-ea"/>
                </a:rPr>
                <a:t>点击添加主要内容点击添加主要内容点击添加主要内容点击添加主要内容点击添加主要内容</a:t>
              </a:r>
            </a:p>
          </p:txBody>
        </p:sp>
        <p:sp>
          <p:nvSpPr>
            <p:cNvPr id="71" name="Shape 384"/>
            <p:cNvSpPr/>
            <p:nvPr/>
          </p:nvSpPr>
          <p:spPr>
            <a:xfrm>
              <a:off x="6379437" y="5399124"/>
              <a:ext cx="388784" cy="382903"/>
            </a:xfrm>
            <a:custGeom>
              <a:avLst/>
              <a:gdLst/>
              <a:ahLst/>
              <a:cxnLst/>
              <a:rect l="0" t="0" r="0" b="0"/>
              <a:pathLst>
                <a:path w="120000" h="120000" extrusionOk="0">
                  <a:moveTo>
                    <a:pt x="29870" y="40088"/>
                  </a:moveTo>
                  <a:lnTo>
                    <a:pt x="29870" y="40088"/>
                  </a:lnTo>
                  <a:lnTo>
                    <a:pt x="32207" y="40088"/>
                  </a:lnTo>
                  <a:cubicBezTo>
                    <a:pt x="36883" y="35044"/>
                    <a:pt x="41558" y="30530"/>
                    <a:pt x="48311" y="25752"/>
                  </a:cubicBezTo>
                  <a:lnTo>
                    <a:pt x="48311" y="23362"/>
                  </a:lnTo>
                  <a:cubicBezTo>
                    <a:pt x="48311" y="20973"/>
                    <a:pt x="48311" y="20973"/>
                    <a:pt x="48311" y="18584"/>
                  </a:cubicBezTo>
                  <a:cubicBezTo>
                    <a:pt x="41558" y="14070"/>
                    <a:pt x="34545" y="11681"/>
                    <a:pt x="27792" y="6902"/>
                  </a:cubicBezTo>
                  <a:cubicBezTo>
                    <a:pt x="23116" y="11681"/>
                    <a:pt x="16103" y="16460"/>
                    <a:pt x="11428" y="23362"/>
                  </a:cubicBezTo>
                  <a:cubicBezTo>
                    <a:pt x="16103" y="30530"/>
                    <a:pt x="18441" y="35044"/>
                    <a:pt x="23116" y="40088"/>
                  </a:cubicBezTo>
                  <a:cubicBezTo>
                    <a:pt x="25454" y="40088"/>
                    <a:pt x="27792" y="40088"/>
                    <a:pt x="29870" y="40088"/>
                  </a:cubicBezTo>
                  <a:close/>
                  <a:moveTo>
                    <a:pt x="16103" y="51769"/>
                  </a:moveTo>
                  <a:lnTo>
                    <a:pt x="16103" y="51769"/>
                  </a:lnTo>
                  <a:cubicBezTo>
                    <a:pt x="16103" y="49380"/>
                    <a:pt x="16103" y="49380"/>
                    <a:pt x="18441" y="46991"/>
                  </a:cubicBezTo>
                  <a:cubicBezTo>
                    <a:pt x="14025" y="42477"/>
                    <a:pt x="9090" y="37433"/>
                    <a:pt x="6753" y="32920"/>
                  </a:cubicBezTo>
                  <a:cubicBezTo>
                    <a:pt x="2337" y="40088"/>
                    <a:pt x="0" y="49380"/>
                    <a:pt x="0" y="58672"/>
                  </a:cubicBezTo>
                  <a:cubicBezTo>
                    <a:pt x="0" y="70619"/>
                    <a:pt x="2337" y="82300"/>
                    <a:pt x="9090" y="89203"/>
                  </a:cubicBezTo>
                  <a:cubicBezTo>
                    <a:pt x="11428" y="79911"/>
                    <a:pt x="14025" y="68230"/>
                    <a:pt x="18441" y="58672"/>
                  </a:cubicBezTo>
                  <a:cubicBezTo>
                    <a:pt x="18441" y="58672"/>
                    <a:pt x="16103" y="54159"/>
                    <a:pt x="16103" y="51769"/>
                  </a:cubicBezTo>
                  <a:close/>
                  <a:moveTo>
                    <a:pt x="59740" y="9292"/>
                  </a:moveTo>
                  <a:lnTo>
                    <a:pt x="59740" y="9292"/>
                  </a:lnTo>
                  <a:cubicBezTo>
                    <a:pt x="62077" y="9292"/>
                    <a:pt x="66753" y="11681"/>
                    <a:pt x="69090" y="14070"/>
                  </a:cubicBezTo>
                  <a:cubicBezTo>
                    <a:pt x="75844" y="9292"/>
                    <a:pt x="82857" y="9292"/>
                    <a:pt x="89870" y="6902"/>
                  </a:cubicBezTo>
                  <a:cubicBezTo>
                    <a:pt x="80519" y="2123"/>
                    <a:pt x="71428" y="0"/>
                    <a:pt x="59740" y="0"/>
                  </a:cubicBezTo>
                  <a:cubicBezTo>
                    <a:pt x="52987" y="0"/>
                    <a:pt x="45974" y="0"/>
                    <a:pt x="39220" y="2123"/>
                  </a:cubicBezTo>
                  <a:cubicBezTo>
                    <a:pt x="43636" y="4513"/>
                    <a:pt x="48311" y="9292"/>
                    <a:pt x="52987" y="11681"/>
                  </a:cubicBezTo>
                  <a:cubicBezTo>
                    <a:pt x="55324" y="11681"/>
                    <a:pt x="57402" y="9292"/>
                    <a:pt x="59740" y="9292"/>
                  </a:cubicBezTo>
                  <a:close/>
                  <a:moveTo>
                    <a:pt x="78181" y="70619"/>
                  </a:moveTo>
                  <a:lnTo>
                    <a:pt x="78181" y="70619"/>
                  </a:lnTo>
                  <a:cubicBezTo>
                    <a:pt x="80519" y="68230"/>
                    <a:pt x="80519" y="68230"/>
                    <a:pt x="82857" y="65840"/>
                  </a:cubicBezTo>
                  <a:cubicBezTo>
                    <a:pt x="78181" y="54159"/>
                    <a:pt x="71428" y="44601"/>
                    <a:pt x="64415" y="35044"/>
                  </a:cubicBezTo>
                  <a:cubicBezTo>
                    <a:pt x="64415" y="35044"/>
                    <a:pt x="62077" y="35044"/>
                    <a:pt x="59740" y="35044"/>
                  </a:cubicBezTo>
                  <a:cubicBezTo>
                    <a:pt x="57402" y="35044"/>
                    <a:pt x="55324" y="35044"/>
                    <a:pt x="52987" y="32920"/>
                  </a:cubicBezTo>
                  <a:cubicBezTo>
                    <a:pt x="48311" y="37433"/>
                    <a:pt x="43636" y="40088"/>
                    <a:pt x="39220" y="44601"/>
                  </a:cubicBezTo>
                  <a:cubicBezTo>
                    <a:pt x="41558" y="46991"/>
                    <a:pt x="41558" y="49380"/>
                    <a:pt x="41558" y="51769"/>
                  </a:cubicBezTo>
                  <a:cubicBezTo>
                    <a:pt x="41558" y="54159"/>
                    <a:pt x="41558" y="54159"/>
                    <a:pt x="41558" y="56548"/>
                  </a:cubicBezTo>
                  <a:cubicBezTo>
                    <a:pt x="52987" y="63451"/>
                    <a:pt x="64415" y="68230"/>
                    <a:pt x="78181" y="70619"/>
                  </a:cubicBezTo>
                  <a:close/>
                  <a:moveTo>
                    <a:pt x="94285" y="86814"/>
                  </a:moveTo>
                  <a:lnTo>
                    <a:pt x="94285" y="86814"/>
                  </a:lnTo>
                  <a:cubicBezTo>
                    <a:pt x="94285" y="89203"/>
                    <a:pt x="94285" y="93982"/>
                    <a:pt x="94285" y="96371"/>
                  </a:cubicBezTo>
                  <a:cubicBezTo>
                    <a:pt x="94285" y="98761"/>
                    <a:pt x="94285" y="103274"/>
                    <a:pt x="94285" y="108053"/>
                  </a:cubicBezTo>
                  <a:cubicBezTo>
                    <a:pt x="103636" y="100884"/>
                    <a:pt x="112727" y="89203"/>
                    <a:pt x="115064" y="77522"/>
                  </a:cubicBezTo>
                  <a:cubicBezTo>
                    <a:pt x="110649" y="79911"/>
                    <a:pt x="105974" y="79911"/>
                    <a:pt x="101298" y="79911"/>
                  </a:cubicBezTo>
                  <a:cubicBezTo>
                    <a:pt x="101298" y="84690"/>
                    <a:pt x="98961" y="86814"/>
                    <a:pt x="94285" y="86814"/>
                  </a:cubicBezTo>
                  <a:close/>
                  <a:moveTo>
                    <a:pt x="75844" y="79911"/>
                  </a:moveTo>
                  <a:lnTo>
                    <a:pt x="75844" y="79911"/>
                  </a:lnTo>
                  <a:cubicBezTo>
                    <a:pt x="62077" y="77522"/>
                    <a:pt x="48311" y="70619"/>
                    <a:pt x="36883" y="63451"/>
                  </a:cubicBezTo>
                  <a:cubicBezTo>
                    <a:pt x="34545" y="63451"/>
                    <a:pt x="32207" y="65840"/>
                    <a:pt x="29870" y="65840"/>
                  </a:cubicBezTo>
                  <a:cubicBezTo>
                    <a:pt x="27792" y="65840"/>
                    <a:pt x="27792" y="65840"/>
                    <a:pt x="27792" y="63451"/>
                  </a:cubicBezTo>
                  <a:cubicBezTo>
                    <a:pt x="20519" y="75132"/>
                    <a:pt x="18441" y="86814"/>
                    <a:pt x="16103" y="100884"/>
                  </a:cubicBezTo>
                  <a:cubicBezTo>
                    <a:pt x="23116" y="105663"/>
                    <a:pt x="29870" y="112831"/>
                    <a:pt x="36883" y="115221"/>
                  </a:cubicBezTo>
                  <a:cubicBezTo>
                    <a:pt x="45974" y="100884"/>
                    <a:pt x="59740" y="86814"/>
                    <a:pt x="75844" y="79911"/>
                  </a:cubicBezTo>
                  <a:close/>
                  <a:moveTo>
                    <a:pt x="98961" y="14070"/>
                  </a:moveTo>
                  <a:lnTo>
                    <a:pt x="98961" y="14070"/>
                  </a:lnTo>
                  <a:cubicBezTo>
                    <a:pt x="89870" y="16460"/>
                    <a:pt x="80519" y="18584"/>
                    <a:pt x="71428" y="20973"/>
                  </a:cubicBezTo>
                  <a:lnTo>
                    <a:pt x="73506" y="23362"/>
                  </a:lnTo>
                  <a:cubicBezTo>
                    <a:pt x="73506" y="25752"/>
                    <a:pt x="71428" y="25752"/>
                    <a:pt x="71428" y="28141"/>
                  </a:cubicBezTo>
                  <a:cubicBezTo>
                    <a:pt x="80519" y="37433"/>
                    <a:pt x="85194" y="49380"/>
                    <a:pt x="89870" y="63451"/>
                  </a:cubicBezTo>
                  <a:cubicBezTo>
                    <a:pt x="94285" y="63451"/>
                    <a:pt x="98961" y="65840"/>
                    <a:pt x="101298" y="70619"/>
                  </a:cubicBezTo>
                  <a:cubicBezTo>
                    <a:pt x="108311" y="70619"/>
                    <a:pt x="112727" y="70619"/>
                    <a:pt x="117402" y="68230"/>
                  </a:cubicBezTo>
                  <a:cubicBezTo>
                    <a:pt x="119740" y="65840"/>
                    <a:pt x="119740" y="61061"/>
                    <a:pt x="119740" y="58672"/>
                  </a:cubicBezTo>
                  <a:cubicBezTo>
                    <a:pt x="119740" y="42477"/>
                    <a:pt x="110649" y="25752"/>
                    <a:pt x="98961" y="14070"/>
                  </a:cubicBezTo>
                  <a:close/>
                  <a:moveTo>
                    <a:pt x="82857" y="86814"/>
                  </a:moveTo>
                  <a:lnTo>
                    <a:pt x="82857" y="86814"/>
                  </a:lnTo>
                  <a:cubicBezTo>
                    <a:pt x="66753" y="93982"/>
                    <a:pt x="55324" y="103274"/>
                    <a:pt x="45974" y="117610"/>
                  </a:cubicBezTo>
                  <a:cubicBezTo>
                    <a:pt x="50649" y="119734"/>
                    <a:pt x="55324" y="119734"/>
                    <a:pt x="59740" y="119734"/>
                  </a:cubicBezTo>
                  <a:cubicBezTo>
                    <a:pt x="69090" y="119734"/>
                    <a:pt x="75844" y="117610"/>
                    <a:pt x="85194" y="115221"/>
                  </a:cubicBezTo>
                  <a:cubicBezTo>
                    <a:pt x="85194" y="108053"/>
                    <a:pt x="87532" y="100884"/>
                    <a:pt x="87532" y="96371"/>
                  </a:cubicBezTo>
                  <a:cubicBezTo>
                    <a:pt x="87532" y="93982"/>
                    <a:pt x="87532" y="91592"/>
                    <a:pt x="85194" y="89203"/>
                  </a:cubicBezTo>
                  <a:cubicBezTo>
                    <a:pt x="85194" y="86814"/>
                    <a:pt x="82857" y="86814"/>
                    <a:pt x="82857" y="86814"/>
                  </a:cubicBezTo>
                  <a:close/>
                </a:path>
              </a:pathLst>
            </a:custGeom>
            <a:solidFill>
              <a:schemeClr val="tx1"/>
            </a:solidFill>
            <a:ln>
              <a:noFill/>
            </a:ln>
          </p:spPr>
          <p:txBody>
            <a:bodyPr lIns="68550" tIns="34275" rIns="68550" bIns="34275" anchor="ctr" anchorCtr="0">
              <a:noAutofit/>
            </a:bodyPr>
            <a:lstStyle/>
            <a:p>
              <a:endParaRPr sz="2700">
                <a:latin typeface="Roboto"/>
                <a:ea typeface="Roboto"/>
                <a:cs typeface="Roboto"/>
                <a:sym typeface="Roboto"/>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anim calcmode="lin" valueType="num">
                                      <p:cBhvr>
                                        <p:cTn id="16" dur="1000" fill="hold"/>
                                        <p:tgtEl>
                                          <p:spTgt spid="64"/>
                                        </p:tgtEl>
                                        <p:attrNameLst>
                                          <p:attrName>ppt_x</p:attrName>
                                        </p:attrNameLst>
                                      </p:cBhvr>
                                      <p:tavLst>
                                        <p:tav tm="0">
                                          <p:val>
                                            <p:strVal val="#ppt_x"/>
                                          </p:val>
                                        </p:tav>
                                        <p:tav tm="100000">
                                          <p:val>
                                            <p:strVal val="#ppt_x"/>
                                          </p:val>
                                        </p:tav>
                                      </p:tavLst>
                                    </p:anim>
                                    <p:anim calcmode="lin" valueType="num">
                                      <p:cBhvr>
                                        <p:cTn id="17" dur="1000" fill="hold"/>
                                        <p:tgtEl>
                                          <p:spTgt spid="6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anim calcmode="lin" valueType="num">
                                      <p:cBhvr>
                                        <p:cTn id="58" dur="1000" fill="hold"/>
                                        <p:tgtEl>
                                          <p:spTgt spid="61"/>
                                        </p:tgtEl>
                                        <p:attrNameLst>
                                          <p:attrName>ppt_x</p:attrName>
                                        </p:attrNameLst>
                                      </p:cBhvr>
                                      <p:tavLst>
                                        <p:tav tm="0">
                                          <p:val>
                                            <p:strVal val="#ppt_x"/>
                                          </p:val>
                                        </p:tav>
                                        <p:tav tm="100000">
                                          <p:val>
                                            <p:strVal val="#ppt_x"/>
                                          </p:val>
                                        </p:tav>
                                      </p:tavLst>
                                    </p:anim>
                                    <p:anim calcmode="lin" valueType="num">
                                      <p:cBhvr>
                                        <p:cTn id="59" dur="1000" fill="hold"/>
                                        <p:tgtEl>
                                          <p:spTgt spid="61"/>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flipH="1">
            <a:off x="4343399" y="-1"/>
            <a:ext cx="4800597" cy="1984937"/>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bg1">
              <a:lumMod val="95000"/>
            </a:schemeClr>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任意多边形 18"/>
          <p:cNvSpPr/>
          <p:nvPr/>
        </p:nvSpPr>
        <p:spPr>
          <a:xfrm flipV="1">
            <a:off x="-1" y="3856726"/>
            <a:ext cx="3112076" cy="1286771"/>
          </a:xfrm>
          <a:custGeom>
            <a:avLst/>
            <a:gdLst>
              <a:gd name="connsiteX0" fmla="*/ 0 w 12230130"/>
              <a:gd name="connsiteY0" fmla="*/ 0 h 5063573"/>
              <a:gd name="connsiteX1" fmla="*/ 12230130 w 12230130"/>
              <a:gd name="connsiteY1" fmla="*/ 0 h 5063573"/>
              <a:gd name="connsiteX2" fmla="*/ 12075326 w 12230130"/>
              <a:gd name="connsiteY2" fmla="*/ 269229 h 5063573"/>
              <a:gd name="connsiteX3" fmla="*/ 3559103 w 12230130"/>
              <a:gd name="connsiteY3" fmla="*/ 5063573 h 5063573"/>
              <a:gd name="connsiteX4" fmla="*/ 35423 w 12230130"/>
              <a:gd name="connsiteY4" fmla="*/ 4422167 h 5063573"/>
              <a:gd name="connsiteX5" fmla="*/ 0 w 12230130"/>
              <a:gd name="connsiteY5" fmla="*/ 4408105 h 50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0130" h="5063573">
                <a:moveTo>
                  <a:pt x="0" y="0"/>
                </a:moveTo>
                <a:lnTo>
                  <a:pt x="12230130" y="0"/>
                </a:lnTo>
                <a:lnTo>
                  <a:pt x="12075326" y="269229"/>
                </a:lnTo>
                <a:cubicBezTo>
                  <a:pt x="10328845" y="3143551"/>
                  <a:pt x="7168197" y="5063573"/>
                  <a:pt x="3559103" y="5063573"/>
                </a:cubicBezTo>
                <a:cubicBezTo>
                  <a:pt x="2318477" y="5063573"/>
                  <a:pt x="1130842" y="4836696"/>
                  <a:pt x="35423" y="4422167"/>
                </a:cubicBezTo>
                <a:lnTo>
                  <a:pt x="0" y="4408105"/>
                </a:lnTo>
                <a:close/>
              </a:path>
            </a:pathLst>
          </a:custGeom>
          <a:solidFill>
            <a:schemeClr val="accent2"/>
          </a:solidFill>
          <a:ln w="762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8" name="TextBox 14"/>
          <p:cNvSpPr txBox="1"/>
          <p:nvPr/>
        </p:nvSpPr>
        <p:spPr>
          <a:xfrm>
            <a:off x="6721385" y="438473"/>
            <a:ext cx="1127214" cy="1107988"/>
          </a:xfrm>
          <a:prstGeom prst="rect">
            <a:avLst/>
          </a:prstGeom>
          <a:noFill/>
        </p:spPr>
        <p:txBody>
          <a:bodyPr wrap="none" lIns="91431" tIns="45716" rIns="91431" bIns="45716" rtlCol="0">
            <a:spAutoFit/>
          </a:bodyPr>
          <a:lstStyle/>
          <a:p>
            <a:pPr algn="ctr"/>
            <a:r>
              <a:rPr lang="en-US" altLang="zh-CN" sz="6600" b="1" dirty="0">
                <a:solidFill>
                  <a:schemeClr val="accent1"/>
                </a:solidFill>
                <a:cs typeface="+mn-ea"/>
                <a:sym typeface="+mn-lt"/>
              </a:rPr>
              <a:t>02</a:t>
            </a:r>
            <a:endParaRPr lang="zh-CN" altLang="en-US" sz="3200" dirty="0">
              <a:solidFill>
                <a:schemeClr val="accent1"/>
              </a:solidFill>
              <a:cs typeface="+mn-ea"/>
              <a:sym typeface="+mn-lt"/>
            </a:endParaRPr>
          </a:p>
        </p:txBody>
      </p:sp>
      <p:sp>
        <p:nvSpPr>
          <p:cNvPr id="24" name="文本框 9"/>
          <p:cNvSpPr txBox="1"/>
          <p:nvPr/>
        </p:nvSpPr>
        <p:spPr>
          <a:xfrm>
            <a:off x="2438400" y="2158484"/>
            <a:ext cx="4953000" cy="836754"/>
          </a:xfrm>
          <a:prstGeom prst="rect">
            <a:avLst/>
          </a:prstGeom>
          <a:noFill/>
        </p:spPr>
        <p:txBody>
          <a:bodyPr wrap="square" lIns="51422" tIns="25711" rIns="51422" bIns="25711" rtlCol="0">
            <a:spAutoFit/>
          </a:bodyPr>
          <a:lstStyle/>
          <a:p>
            <a:pPr marL="0" lvl="1"/>
            <a:r>
              <a:rPr lang="zh-CN" altLang="en-US" sz="5100" b="1" dirty="0">
                <a:solidFill>
                  <a:schemeClr val="accent1"/>
                </a:solidFill>
                <a:cs typeface="+mn-ea"/>
                <a:sym typeface="+mn-lt"/>
              </a:rPr>
              <a:t>重点工作进度</a:t>
            </a:r>
          </a:p>
        </p:txBody>
      </p:sp>
      <p:sp>
        <p:nvSpPr>
          <p:cNvPr id="25" name="TextBox 7"/>
          <p:cNvSpPr>
            <a:spLocks noChangeArrowheads="1"/>
          </p:cNvSpPr>
          <p:nvPr/>
        </p:nvSpPr>
        <p:spPr bwMode="auto">
          <a:xfrm>
            <a:off x="2438400" y="2920484"/>
            <a:ext cx="483339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200" dirty="0">
                <a:solidFill>
                  <a:schemeClr val="accent1"/>
                </a:solidFill>
                <a:cs typeface="+mn-ea"/>
                <a:sym typeface="+mn-lt"/>
              </a:rPr>
              <a:t>在此输入章节详细文字介绍，表达主题的含义合图表的意义</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8"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195"/>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3"/>
</p:tagLst>
</file>

<file path=ppt/tags/tag11.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22"/>
</p:tagLst>
</file>

<file path=ppt/tags/tag2.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3"/>
</p:tagLst>
</file>

<file path=ppt/tags/tag3.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4"/>
</p:tagLst>
</file>

<file path=ppt/tags/tag4.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5"/>
</p:tagLst>
</file>

<file path=ppt/tags/tag5.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6"/>
</p:tagLst>
</file>

<file path=ppt/tags/tag6.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22"/>
</p:tagLst>
</file>

<file path=ppt/tags/tag7.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6"/>
</p:tagLst>
</file>

<file path=ppt/tags/tag8.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7"/>
</p:tagLst>
</file>

<file path=ppt/tags/tag9.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8"/>
</p:tagLst>
</file>

<file path=ppt/theme/theme1.xml><?xml version="1.0" encoding="utf-8"?>
<a:theme xmlns:a="http://schemas.openxmlformats.org/drawingml/2006/main" name="Office 主题">
  <a:themeElements>
    <a:clrScheme name="自定义 14">
      <a:dk1>
        <a:srgbClr val="000000"/>
      </a:dk1>
      <a:lt1>
        <a:srgbClr val="FFFFFF"/>
      </a:lt1>
      <a:dk2>
        <a:srgbClr val="000000"/>
      </a:dk2>
      <a:lt2>
        <a:srgbClr val="FFFFFF"/>
      </a:lt2>
      <a:accent1>
        <a:srgbClr val="303F62"/>
      </a:accent1>
      <a:accent2>
        <a:srgbClr val="DFA26F"/>
      </a:accent2>
      <a:accent3>
        <a:srgbClr val="303F62"/>
      </a:accent3>
      <a:accent4>
        <a:srgbClr val="DFA26F"/>
      </a:accent4>
      <a:accent5>
        <a:srgbClr val="303F62"/>
      </a:accent5>
      <a:accent6>
        <a:srgbClr val="DFA26F"/>
      </a:accent6>
      <a:hlink>
        <a:srgbClr val="303F62"/>
      </a:hlink>
      <a:folHlink>
        <a:srgbClr val="DFA2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1525</Words>
  <Application>Microsoft Office PowerPoint</Application>
  <PresentationFormat>全屏显示(16:9)</PresentationFormat>
  <Paragraphs>235</Paragraphs>
  <Slides>25</Slides>
  <Notes>25</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Coolvetica Rg</vt:lpstr>
      <vt:lpstr>FontAwesome</vt:lpstr>
      <vt:lpstr>Gill Sans</vt:lpstr>
      <vt:lpstr>Kontrapunkt Bob Bold</vt:lpstr>
      <vt:lpstr>Lato</vt:lpstr>
      <vt:lpstr>Noto Serif CJK SC</vt:lpstr>
      <vt:lpstr>Roboto</vt:lpstr>
      <vt:lpstr>Roboto Condensed</vt:lpstr>
      <vt:lpstr>Sinkin Sans 400 Regular</vt:lpstr>
      <vt:lpstr>方正姚体</vt:lpstr>
      <vt:lpstr>迷你简菱心</vt:lpstr>
      <vt:lpstr>微软雅黑</vt:lpstr>
      <vt:lpstr>Arial</vt:lpstr>
      <vt:lpstr>Arial Black</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2019-05-03T09:39:00Z</dcterms:created>
  <dcterms:modified xsi:type="dcterms:W3CDTF">2021-01-10T12:20:06Z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